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62" r:id="rId1"/>
    <p:sldMasterId id="2147483791" r:id="rId2"/>
  </p:sldMasterIdLst>
  <p:notesMasterIdLst>
    <p:notesMasterId r:id="rId8"/>
  </p:notesMasterIdLst>
  <p:sldIdLst>
    <p:sldId id="257" r:id="rId3"/>
    <p:sldId id="703" r:id="rId4"/>
    <p:sldId id="754" r:id="rId5"/>
    <p:sldId id="755" r:id="rId6"/>
    <p:sldId id="583" r:id="rId7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1AB76"/>
    <a:srgbClr val="C45155"/>
    <a:srgbClr val="DEAC67"/>
    <a:srgbClr val="A1DAB3"/>
    <a:srgbClr val="FEFFBB"/>
    <a:srgbClr val="728FA5"/>
    <a:srgbClr val="C587AC"/>
    <a:srgbClr val="7B5569"/>
    <a:srgbClr val="BEDB92"/>
    <a:srgbClr val="DF6F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264037E-F308-284F-B0A2-8B9049F068A4}" v="1163" dt="2021-06-07T08:23:45.37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394"/>
    <p:restoredTop sz="84561"/>
  </p:normalViewPr>
  <p:slideViewPr>
    <p:cSldViewPr snapToGrid="0" snapToObjects="1">
      <p:cViewPr varScale="1">
        <p:scale>
          <a:sx n="92" d="100"/>
          <a:sy n="92" d="100"/>
        </p:scale>
        <p:origin x="1560" y="176"/>
      </p:cViewPr>
      <p:guideLst/>
    </p:cSldViewPr>
  </p:slideViewPr>
  <p:outlineViewPr>
    <p:cViewPr>
      <p:scale>
        <a:sx n="20" d="100"/>
        <a:sy n="20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microsoft.com/office/2015/10/relationships/revisionInfo" Target="revisionInfo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theme" Target="theme/theme1.xml"/><Relationship Id="rId5" Type="http://schemas.openxmlformats.org/officeDocument/2006/relationships/slide" Target="slides/slide3.xml"/><Relationship Id="rId10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D18283-4F74-5E42-AF8D-9891B9D58F3E}" type="datetimeFigureOut">
              <a:rPr lang="it-IT" smtClean="0"/>
              <a:t>07/06/21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A989B6-D7F1-7147-A46A-99E198AB4C8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416540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A989B6-D7F1-7147-A46A-99E198AB4C80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764461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latin typeface="Century Gothic" panose="020B0502020202020204" pitchFamily="34" charset="0"/>
              </a:rPr>
              <a:t>Jessica (35kg) </a:t>
            </a:r>
            <a:r>
              <a:rPr lang="en-US" sz="1200" dirty="0" err="1">
                <a:latin typeface="Century Gothic" panose="020B0502020202020204" pitchFamily="34" charset="0"/>
              </a:rPr>
              <a:t>è</a:t>
            </a:r>
            <a:r>
              <a:rPr lang="en-US" sz="1200" dirty="0">
                <a:latin typeface="Century Gothic" panose="020B0502020202020204" pitchFamily="34" charset="0"/>
              </a:rPr>
              <a:t> partita da sola </a:t>
            </a:r>
            <a:r>
              <a:rPr lang="en-US" sz="1200" dirty="0" err="1">
                <a:latin typeface="Century Gothic" panose="020B0502020202020204" pitchFamily="34" charset="0"/>
              </a:rPr>
              <a:t>all’altezza</a:t>
            </a:r>
            <a:r>
              <a:rPr lang="en-US" sz="1200" dirty="0">
                <a:latin typeface="Century Gothic" panose="020B0502020202020204" pitchFamily="34" charset="0"/>
              </a:rPr>
              <a:t> </a:t>
            </a:r>
            <a:r>
              <a:rPr lang="en-US" sz="1200" dirty="0" err="1">
                <a:latin typeface="Century Gothic" panose="020B0502020202020204" pitchFamily="34" charset="0"/>
              </a:rPr>
              <a:t>della</a:t>
            </a:r>
            <a:r>
              <a:rPr lang="en-US" sz="1200" dirty="0">
                <a:latin typeface="Century Gothic" panose="020B0502020202020204" pitchFamily="34" charset="0"/>
              </a:rPr>
              <a:t> </a:t>
            </a:r>
            <a:r>
              <a:rPr lang="en-US" sz="1200" dirty="0" err="1">
                <a:latin typeface="Century Gothic" panose="020B0502020202020204" pitchFamily="34" charset="0"/>
              </a:rPr>
              <a:t>bandierina</a:t>
            </a:r>
            <a:r>
              <a:rPr lang="en-US" sz="1200" dirty="0">
                <a:latin typeface="Century Gothic" panose="020B0502020202020204" pitchFamily="34" charset="0"/>
              </a:rPr>
              <a:t> </a:t>
            </a:r>
            <a:r>
              <a:rPr lang="en-US" sz="1200" dirty="0" err="1">
                <a:latin typeface="Century Gothic" panose="020B0502020202020204" pitchFamily="34" charset="0"/>
              </a:rPr>
              <a:t>gialla</a:t>
            </a:r>
            <a:r>
              <a:rPr lang="en-US" sz="1200" dirty="0">
                <a:latin typeface="Century Gothic" panose="020B0502020202020204" pitchFamily="34" charset="0"/>
              </a:rPr>
              <a:t>, </a:t>
            </a:r>
            <a:r>
              <a:rPr lang="en-US" sz="1200" dirty="0" err="1">
                <a:latin typeface="Century Gothic" panose="020B0502020202020204" pitchFamily="34" charset="0"/>
              </a:rPr>
              <a:t>percorrendo</a:t>
            </a:r>
            <a:r>
              <a:rPr lang="en-US" sz="1200" dirty="0">
                <a:latin typeface="Century Gothic" panose="020B0502020202020204" pitchFamily="34" charset="0"/>
              </a:rPr>
              <a:t> il </a:t>
            </a:r>
            <a:r>
              <a:rPr lang="en-US" sz="1200" dirty="0" err="1">
                <a:latin typeface="Century Gothic" panose="020B0502020202020204" pitchFamily="34" charset="0"/>
              </a:rPr>
              <a:t>percorso</a:t>
            </a:r>
            <a:r>
              <a:rPr lang="en-US" sz="1200" dirty="0">
                <a:latin typeface="Century Gothic" panose="020B0502020202020204" pitchFamily="34" charset="0"/>
              </a:rPr>
              <a:t> </a:t>
            </a:r>
            <a:r>
              <a:rPr lang="en-US" sz="1200" dirty="0" err="1">
                <a:latin typeface="Century Gothic" panose="020B0502020202020204" pitchFamily="34" charset="0"/>
              </a:rPr>
              <a:t>nel</a:t>
            </a:r>
            <a:r>
              <a:rPr lang="en-US" sz="1200" dirty="0">
                <a:latin typeface="Century Gothic" panose="020B0502020202020204" pitchFamily="34" charset="0"/>
              </a:rPr>
              <a:t> senso </a:t>
            </a:r>
            <a:r>
              <a:rPr lang="en-US" sz="1200" dirty="0" err="1">
                <a:latin typeface="Century Gothic" panose="020B0502020202020204" pitchFamily="34" charset="0"/>
              </a:rPr>
              <a:t>indicato</a:t>
            </a:r>
            <a:r>
              <a:rPr lang="en-US" sz="1200" dirty="0">
                <a:latin typeface="Century Gothic" panose="020B0502020202020204" pitchFamily="34" charset="0"/>
              </a:rPr>
              <a:t> </a:t>
            </a:r>
            <a:r>
              <a:rPr lang="en-US" sz="1200" dirty="0" err="1">
                <a:latin typeface="Century Gothic" panose="020B0502020202020204" pitchFamily="34" charset="0"/>
              </a:rPr>
              <a:t>dalla</a:t>
            </a:r>
            <a:r>
              <a:rPr lang="en-US" sz="1200" dirty="0">
                <a:latin typeface="Century Gothic" panose="020B0502020202020204" pitchFamily="34" charset="0"/>
              </a:rPr>
              <a:t> </a:t>
            </a:r>
            <a:r>
              <a:rPr lang="en-US" sz="1200" dirty="0" err="1">
                <a:latin typeface="Century Gothic" panose="020B0502020202020204" pitchFamily="34" charset="0"/>
              </a:rPr>
              <a:t>freccia</a:t>
            </a:r>
            <a:r>
              <a:rPr lang="en-US" sz="1200" dirty="0">
                <a:latin typeface="Century Gothic" panose="020B0502020202020204" pitchFamily="34" charset="0"/>
              </a:rPr>
              <a:t>. Si </a:t>
            </a:r>
            <a:r>
              <a:rPr lang="en-US" sz="1200" dirty="0" err="1">
                <a:latin typeface="Century Gothic" panose="020B0502020202020204" pitchFamily="34" charset="0"/>
              </a:rPr>
              <a:t>è</a:t>
            </a:r>
            <a:r>
              <a:rPr lang="en-US" sz="1200" dirty="0">
                <a:latin typeface="Century Gothic" panose="020B0502020202020204" pitchFamily="34" charset="0"/>
              </a:rPr>
              <a:t> fermata </a:t>
            </a:r>
            <a:r>
              <a:rPr lang="en-US" sz="1200" dirty="0" err="1">
                <a:latin typeface="Century Gothic" panose="020B0502020202020204" pitchFamily="34" charset="0"/>
              </a:rPr>
              <a:t>all’altezza</a:t>
            </a:r>
            <a:r>
              <a:rPr lang="en-US" sz="1200" dirty="0">
                <a:latin typeface="Century Gothic" panose="020B0502020202020204" pitchFamily="34" charset="0"/>
              </a:rPr>
              <a:t> </a:t>
            </a:r>
            <a:r>
              <a:rPr lang="en-US" sz="1200" dirty="0" err="1">
                <a:latin typeface="Century Gothic" panose="020B0502020202020204" pitchFamily="34" charset="0"/>
              </a:rPr>
              <a:t>dell’icona</a:t>
            </a:r>
            <a:r>
              <a:rPr lang="en-US" sz="1200" dirty="0">
                <a:latin typeface="Century Gothic" panose="020B0502020202020204" pitchFamily="34" charset="0"/>
              </a:rPr>
              <a:t> con le due </a:t>
            </a:r>
            <a:r>
              <a:rPr lang="en-US" sz="1200" dirty="0" err="1">
                <a:latin typeface="Century Gothic" panose="020B0502020202020204" pitchFamily="34" charset="0"/>
              </a:rPr>
              <a:t>persone</a:t>
            </a:r>
            <a:r>
              <a:rPr lang="en-US" sz="1200" dirty="0">
                <a:latin typeface="Century Gothic" panose="020B0502020202020204" pitchFamily="34" charset="0"/>
              </a:rPr>
              <a:t>, dove </a:t>
            </a:r>
            <a:r>
              <a:rPr lang="en-US" sz="1200" dirty="0" err="1">
                <a:latin typeface="Century Gothic" panose="020B0502020202020204" pitchFamily="34" charset="0"/>
              </a:rPr>
              <a:t>è</a:t>
            </a:r>
            <a:r>
              <a:rPr lang="en-US" sz="1200" dirty="0">
                <a:latin typeface="Century Gothic" panose="020B0502020202020204" pitchFamily="34" charset="0"/>
              </a:rPr>
              <a:t> </a:t>
            </a:r>
            <a:r>
              <a:rPr lang="en-US" sz="1200" dirty="0" err="1">
                <a:latin typeface="Century Gothic" panose="020B0502020202020204" pitchFamily="34" charset="0"/>
              </a:rPr>
              <a:t>diventata</a:t>
            </a:r>
            <a:r>
              <a:rPr lang="en-US" sz="1200" dirty="0">
                <a:latin typeface="Century Gothic" panose="020B0502020202020204" pitchFamily="34" charset="0"/>
              </a:rPr>
              <a:t> un secondo </a:t>
            </a:r>
            <a:r>
              <a:rPr lang="en-US" sz="1200" dirty="0" err="1">
                <a:latin typeface="Century Gothic" panose="020B0502020202020204" pitchFamily="34" charset="0"/>
              </a:rPr>
              <a:t>passeggero</a:t>
            </a:r>
            <a:r>
              <a:rPr lang="en-US" sz="1200" dirty="0">
                <a:latin typeface="Century Gothic" panose="020B0502020202020204" pitchFamily="34" charset="0"/>
              </a:rPr>
              <a:t> e la </a:t>
            </a:r>
            <a:r>
              <a:rPr lang="en-US" sz="1200" dirty="0" err="1">
                <a:latin typeface="Century Gothic" panose="020B0502020202020204" pitchFamily="34" charset="0"/>
              </a:rPr>
              <a:t>guida</a:t>
            </a:r>
            <a:r>
              <a:rPr lang="en-US" sz="1200" dirty="0">
                <a:latin typeface="Century Gothic" panose="020B0502020202020204" pitchFamily="34" charset="0"/>
              </a:rPr>
              <a:t> </a:t>
            </a:r>
            <a:r>
              <a:rPr lang="en-US" sz="1200" dirty="0" err="1">
                <a:latin typeface="Century Gothic" panose="020B0502020202020204" pitchFamily="34" charset="0"/>
              </a:rPr>
              <a:t>è</a:t>
            </a:r>
            <a:r>
              <a:rPr lang="en-US" sz="1200" dirty="0">
                <a:latin typeface="Century Gothic" panose="020B0502020202020204" pitchFamily="34" charset="0"/>
              </a:rPr>
              <a:t> </a:t>
            </a:r>
            <a:r>
              <a:rPr lang="en-US" sz="1200" dirty="0" err="1">
                <a:latin typeface="Century Gothic" panose="020B0502020202020204" pitchFamily="34" charset="0"/>
              </a:rPr>
              <a:t>stata</a:t>
            </a:r>
            <a:r>
              <a:rPr lang="en-US" sz="1200" dirty="0">
                <a:latin typeface="Century Gothic" panose="020B0502020202020204" pitchFamily="34" charset="0"/>
              </a:rPr>
              <a:t> presa da Alberto (73kg). </a:t>
            </a:r>
            <a:r>
              <a:rPr lang="en-US" sz="1200" dirty="0" err="1">
                <a:latin typeface="Century Gothic" panose="020B0502020202020204" pitchFamily="34" charset="0"/>
              </a:rPr>
              <a:t>Insieme</a:t>
            </a:r>
            <a:r>
              <a:rPr lang="en-US" sz="1200" dirty="0">
                <a:latin typeface="Century Gothic" panose="020B0502020202020204" pitchFamily="34" charset="0"/>
              </a:rPr>
              <a:t> </a:t>
            </a:r>
            <a:r>
              <a:rPr lang="en-US" sz="1200" dirty="0" err="1">
                <a:latin typeface="Century Gothic" panose="020B0502020202020204" pitchFamily="34" charset="0"/>
              </a:rPr>
              <a:t>hanno</a:t>
            </a:r>
            <a:r>
              <a:rPr lang="en-US" sz="1200" dirty="0">
                <a:latin typeface="Century Gothic" panose="020B0502020202020204" pitchFamily="34" charset="0"/>
              </a:rPr>
              <a:t> </a:t>
            </a:r>
            <a:r>
              <a:rPr lang="en-US" sz="1200" dirty="0" err="1">
                <a:latin typeface="Century Gothic" panose="020B0502020202020204" pitchFamily="34" charset="0"/>
              </a:rPr>
              <a:t>completato</a:t>
            </a:r>
            <a:r>
              <a:rPr lang="en-US" sz="1200" dirty="0">
                <a:latin typeface="Century Gothic" panose="020B0502020202020204" pitchFamily="34" charset="0"/>
              </a:rPr>
              <a:t> il </a:t>
            </a:r>
            <a:r>
              <a:rPr lang="en-US" sz="1200" dirty="0" err="1">
                <a:latin typeface="Century Gothic" panose="020B0502020202020204" pitchFamily="34" charset="0"/>
              </a:rPr>
              <a:t>giro</a:t>
            </a:r>
            <a:r>
              <a:rPr lang="en-US" sz="1200" dirty="0">
                <a:latin typeface="Century Gothic" panose="020B0502020202020204" pitchFamily="34" charset="0"/>
              </a:rPr>
              <a:t> </a:t>
            </a:r>
            <a:r>
              <a:rPr lang="en-US" sz="1200" dirty="0" err="1">
                <a:latin typeface="Century Gothic" panose="020B0502020202020204" pitchFamily="34" charset="0"/>
              </a:rPr>
              <a:t>fino</a:t>
            </a:r>
            <a:r>
              <a:rPr lang="en-US" sz="1200" dirty="0">
                <a:latin typeface="Century Gothic" panose="020B0502020202020204" pitchFamily="34" charset="0"/>
              </a:rPr>
              <a:t> a </a:t>
            </a:r>
            <a:r>
              <a:rPr lang="en-US" sz="1200" dirty="0" err="1">
                <a:latin typeface="Century Gothic" panose="020B0502020202020204" pitchFamily="34" charset="0"/>
              </a:rPr>
              <a:t>tornare</a:t>
            </a:r>
            <a:r>
              <a:rPr lang="en-US" sz="1200" dirty="0">
                <a:latin typeface="Century Gothic" panose="020B0502020202020204" pitchFamily="34" charset="0"/>
              </a:rPr>
              <a:t> al punto di </a:t>
            </a:r>
            <a:r>
              <a:rPr lang="en-US" sz="1200" dirty="0" err="1">
                <a:latin typeface="Century Gothic" panose="020B0502020202020204" pitchFamily="34" charset="0"/>
              </a:rPr>
              <a:t>partenza</a:t>
            </a:r>
            <a:r>
              <a:rPr lang="en-US" sz="1200" dirty="0">
                <a:latin typeface="Century Gothic" panose="020B0502020202020204" pitchFamily="34" charset="0"/>
              </a:rPr>
              <a:t> (</a:t>
            </a:r>
            <a:r>
              <a:rPr lang="en-US" sz="1200" dirty="0" err="1">
                <a:latin typeface="Century Gothic" panose="020B0502020202020204" pitchFamily="34" charset="0"/>
              </a:rPr>
              <a:t>bandierina</a:t>
            </a:r>
            <a:r>
              <a:rPr lang="en-US" sz="1200" dirty="0">
                <a:latin typeface="Century Gothic" panose="020B0502020202020204" pitchFamily="34" charset="0"/>
              </a:rPr>
              <a:t>).</a:t>
            </a:r>
          </a:p>
          <a:p>
            <a:r>
              <a:rPr lang="en-US" sz="1200" dirty="0" err="1">
                <a:latin typeface="Century Gothic" panose="020B0502020202020204" pitchFamily="34" charset="0"/>
              </a:rPr>
              <a:t>Quindi</a:t>
            </a:r>
            <a:r>
              <a:rPr lang="en-US" sz="1200" dirty="0">
                <a:latin typeface="Century Gothic" panose="020B0502020202020204" pitchFamily="34" charset="0"/>
              </a:rPr>
              <a:t> </a:t>
            </a:r>
            <a:r>
              <a:rPr lang="en-US" sz="1200" dirty="0" err="1">
                <a:latin typeface="Century Gothic" panose="020B0502020202020204" pitchFamily="34" charset="0"/>
              </a:rPr>
              <a:t>partiamo</a:t>
            </a:r>
            <a:r>
              <a:rPr lang="en-US" sz="1200" dirty="0">
                <a:latin typeface="Century Gothic" panose="020B0502020202020204" pitchFamily="34" charset="0"/>
              </a:rPr>
              <a:t> con un </a:t>
            </a:r>
            <a:r>
              <a:rPr lang="en-US" sz="1200" dirty="0" err="1">
                <a:latin typeface="Century Gothic" panose="020B0502020202020204" pitchFamily="34" charset="0"/>
              </a:rPr>
              <a:t>singolo</a:t>
            </a:r>
            <a:r>
              <a:rPr lang="en-US" sz="1200" dirty="0">
                <a:latin typeface="Century Gothic" panose="020B0502020202020204" pitchFamily="34" charset="0"/>
              </a:rPr>
              <a:t> </a:t>
            </a:r>
            <a:r>
              <a:rPr lang="en-US" sz="1200" dirty="0" err="1">
                <a:latin typeface="Century Gothic" panose="020B0502020202020204" pitchFamily="34" charset="0"/>
              </a:rPr>
              <a:t>guidatore</a:t>
            </a:r>
            <a:r>
              <a:rPr lang="en-US" sz="1200" dirty="0">
                <a:latin typeface="Century Gothic" panose="020B0502020202020204" pitchFamily="34" charset="0"/>
              </a:rPr>
              <a:t> molto leggero, per poi </a:t>
            </a:r>
            <a:r>
              <a:rPr lang="en-US" sz="1200" dirty="0" err="1">
                <a:latin typeface="Century Gothic" panose="020B0502020202020204" pitchFamily="34" charset="0"/>
              </a:rPr>
              <a:t>aumentare</a:t>
            </a:r>
            <a:r>
              <a:rPr lang="en-US" sz="1200" dirty="0">
                <a:latin typeface="Century Gothic" panose="020B0502020202020204" pitchFamily="34" charset="0"/>
              </a:rPr>
              <a:t> la </a:t>
            </a:r>
            <a:r>
              <a:rPr lang="en-US" sz="1200" dirty="0" err="1">
                <a:latin typeface="Century Gothic" panose="020B0502020202020204" pitchFamily="34" charset="0"/>
              </a:rPr>
              <a:t>massa</a:t>
            </a:r>
            <a:r>
              <a:rPr lang="en-US" sz="1200" dirty="0">
                <a:latin typeface="Century Gothic" panose="020B0502020202020204" pitchFamily="34" charset="0"/>
              </a:rPr>
              <a:t> a molto pesante (108kg) e due </a:t>
            </a:r>
            <a:r>
              <a:rPr lang="en-US" sz="1200" dirty="0" err="1">
                <a:latin typeface="Century Gothic" panose="020B0502020202020204" pitchFamily="34" charset="0"/>
              </a:rPr>
              <a:t>passeggeri</a:t>
            </a:r>
            <a:r>
              <a:rPr lang="en-US" sz="1200" dirty="0">
                <a:latin typeface="Century Gothic" panose="020B0502020202020204" pitchFamily="34" charset="0"/>
              </a:rPr>
              <a:t> </a:t>
            </a:r>
            <a:r>
              <a:rPr lang="en-US" sz="1200" dirty="0" err="1">
                <a:latin typeface="Century Gothic" panose="020B0502020202020204" pitchFamily="34" charset="0"/>
              </a:rPr>
              <a:t>fino</a:t>
            </a:r>
            <a:r>
              <a:rPr lang="en-US" sz="1200" dirty="0">
                <a:latin typeface="Century Gothic" panose="020B0502020202020204" pitchFamily="34" charset="0"/>
              </a:rPr>
              <a:t> al </a:t>
            </a:r>
            <a:r>
              <a:rPr lang="en-US" sz="1200" dirty="0" err="1">
                <a:latin typeface="Century Gothic" panose="020B0502020202020204" pitchFamily="34" charset="0"/>
              </a:rPr>
              <a:t>termine</a:t>
            </a:r>
            <a:r>
              <a:rPr lang="en-US" sz="1200" dirty="0">
                <a:latin typeface="Century Gothic" panose="020B0502020202020204" pitchFamily="34" charset="0"/>
              </a:rPr>
              <a:t> </a:t>
            </a:r>
            <a:r>
              <a:rPr lang="en-US" sz="1200" dirty="0" err="1">
                <a:latin typeface="Century Gothic" panose="020B0502020202020204" pitchFamily="34" charset="0"/>
              </a:rPr>
              <a:t>della</a:t>
            </a:r>
            <a:r>
              <a:rPr lang="en-US" sz="1200" dirty="0">
                <a:latin typeface="Century Gothic" panose="020B0502020202020204" pitchFamily="34" charset="0"/>
              </a:rPr>
              <a:t> </a:t>
            </a:r>
            <a:r>
              <a:rPr lang="en-US" sz="1200" dirty="0" err="1">
                <a:latin typeface="Century Gothic" panose="020B0502020202020204" pitchFamily="34" charset="0"/>
              </a:rPr>
              <a:t>prova</a:t>
            </a:r>
            <a:endParaRPr lang="en-US" sz="1200" dirty="0">
              <a:latin typeface="Century Gothic" panose="020B0502020202020204" pitchFamily="34" charset="0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505B1E-1256-43D2-B9C6-8FFE9CB02E6B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690948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err="1">
                <a:latin typeface="Century Gothic" panose="020B0502020202020204" pitchFamily="34" charset="0"/>
              </a:rPr>
              <a:t>All’altezza</a:t>
            </a:r>
            <a:r>
              <a:rPr lang="en-US" sz="1200" dirty="0">
                <a:latin typeface="Century Gothic" panose="020B0502020202020204" pitchFamily="34" charset="0"/>
              </a:rPr>
              <a:t> </a:t>
            </a:r>
            <a:r>
              <a:rPr lang="en-US" sz="1200" dirty="0" err="1">
                <a:latin typeface="Century Gothic" panose="020B0502020202020204" pitchFamily="34" charset="0"/>
              </a:rPr>
              <a:t>dela</a:t>
            </a:r>
            <a:r>
              <a:rPr lang="en-US" sz="1200" dirty="0">
                <a:latin typeface="Century Gothic" panose="020B0502020202020204" pitchFamily="34" charset="0"/>
              </a:rPr>
              <a:t> </a:t>
            </a:r>
            <a:r>
              <a:rPr lang="en-US" sz="1200" dirty="0" err="1">
                <a:latin typeface="Century Gothic" panose="020B0502020202020204" pitchFamily="34" charset="0"/>
              </a:rPr>
              <a:t>bandierina</a:t>
            </a:r>
            <a:r>
              <a:rPr lang="en-US" sz="1200" dirty="0">
                <a:latin typeface="Century Gothic" panose="020B0502020202020204" pitchFamily="34" charset="0"/>
              </a:rPr>
              <a:t> </a:t>
            </a:r>
            <a:r>
              <a:rPr lang="en-US" sz="1200" dirty="0" err="1">
                <a:latin typeface="Century Gothic" panose="020B0502020202020204" pitchFamily="34" charset="0"/>
              </a:rPr>
              <a:t>partono</a:t>
            </a:r>
            <a:r>
              <a:rPr lang="en-US" sz="1200" dirty="0">
                <a:latin typeface="Century Gothic" panose="020B0502020202020204" pitchFamily="34" charset="0"/>
              </a:rPr>
              <a:t> due </a:t>
            </a:r>
            <a:r>
              <a:rPr lang="en-US" sz="1200" dirty="0" err="1">
                <a:latin typeface="Century Gothic" panose="020B0502020202020204" pitchFamily="34" charset="0"/>
              </a:rPr>
              <a:t>passeggeri</a:t>
            </a:r>
            <a:r>
              <a:rPr lang="en-US" sz="1200" dirty="0">
                <a:latin typeface="Century Gothic" panose="020B0502020202020204" pitchFamily="34" charset="0"/>
              </a:rPr>
              <a:t>: Alberto (73kg) </a:t>
            </a:r>
            <a:r>
              <a:rPr lang="en-US" sz="1200" dirty="0" err="1">
                <a:latin typeface="Century Gothic" panose="020B0502020202020204" pitchFamily="34" charset="0"/>
              </a:rPr>
              <a:t>alla</a:t>
            </a:r>
            <a:r>
              <a:rPr lang="en-US" sz="1200" dirty="0">
                <a:latin typeface="Century Gothic" panose="020B0502020202020204" pitchFamily="34" charset="0"/>
              </a:rPr>
              <a:t> </a:t>
            </a:r>
            <a:r>
              <a:rPr lang="en-US" sz="1200" dirty="0" err="1">
                <a:latin typeface="Century Gothic" panose="020B0502020202020204" pitchFamily="34" charset="0"/>
              </a:rPr>
              <a:t>guida</a:t>
            </a:r>
            <a:r>
              <a:rPr lang="en-US" sz="1200" dirty="0">
                <a:latin typeface="Century Gothic" panose="020B0502020202020204" pitchFamily="34" charset="0"/>
              </a:rPr>
              <a:t> e Gabriele (93kg) come secondo </a:t>
            </a:r>
            <a:r>
              <a:rPr lang="en-US" sz="1200" dirty="0" err="1">
                <a:latin typeface="Century Gothic" panose="020B0502020202020204" pitchFamily="34" charset="0"/>
              </a:rPr>
              <a:t>passeggero</a:t>
            </a:r>
            <a:r>
              <a:rPr lang="en-US" sz="1200" dirty="0">
                <a:latin typeface="Century Gothic" panose="020B0502020202020204" pitchFamily="34" charset="0"/>
              </a:rPr>
              <a:t>.</a:t>
            </a:r>
          </a:p>
          <a:p>
            <a:r>
              <a:rPr lang="en-US" sz="1200" dirty="0">
                <a:latin typeface="Century Gothic" panose="020B0502020202020204" pitchFamily="34" charset="0"/>
              </a:rPr>
              <a:t>Alberto </a:t>
            </a:r>
            <a:r>
              <a:rPr lang="en-US" sz="1200" dirty="0" err="1">
                <a:latin typeface="Century Gothic" panose="020B0502020202020204" pitchFamily="34" charset="0"/>
              </a:rPr>
              <a:t>prosegue</a:t>
            </a:r>
            <a:r>
              <a:rPr lang="en-US" sz="1200" dirty="0">
                <a:latin typeface="Century Gothic" panose="020B0502020202020204" pitchFamily="34" charset="0"/>
              </a:rPr>
              <a:t> da solo </a:t>
            </a:r>
            <a:r>
              <a:rPr lang="en-US" sz="1200" dirty="0" err="1">
                <a:latin typeface="Century Gothic" panose="020B0502020202020204" pitchFamily="34" charset="0"/>
              </a:rPr>
              <a:t>fino</a:t>
            </a:r>
            <a:r>
              <a:rPr lang="en-US" sz="1200" dirty="0">
                <a:latin typeface="Century Gothic" panose="020B0502020202020204" pitchFamily="34" charset="0"/>
              </a:rPr>
              <a:t> </a:t>
            </a:r>
            <a:r>
              <a:rPr lang="en-US" sz="1200" dirty="0" err="1">
                <a:latin typeface="Century Gothic" panose="020B0502020202020204" pitchFamily="34" charset="0"/>
              </a:rPr>
              <a:t>all’icona</a:t>
            </a:r>
            <a:r>
              <a:rPr lang="en-US" sz="1200" dirty="0">
                <a:latin typeface="Century Gothic" panose="020B0502020202020204" pitchFamily="34" charset="0"/>
              </a:rPr>
              <a:t> con due </a:t>
            </a:r>
            <a:r>
              <a:rPr lang="en-US" sz="1200" dirty="0" err="1">
                <a:latin typeface="Century Gothic" panose="020B0502020202020204" pitchFamily="34" charset="0"/>
              </a:rPr>
              <a:t>passeggeri</a:t>
            </a:r>
            <a:r>
              <a:rPr lang="en-US" sz="1200" dirty="0">
                <a:latin typeface="Century Gothic" panose="020B0502020202020204" pitchFamily="34" charset="0"/>
              </a:rPr>
              <a:t>. </a:t>
            </a:r>
            <a:r>
              <a:rPr lang="en-US" sz="1200" dirty="0" err="1">
                <a:latin typeface="Century Gothic" panose="020B0502020202020204" pitchFamily="34" charset="0"/>
              </a:rPr>
              <a:t>Lì</a:t>
            </a:r>
            <a:r>
              <a:rPr lang="en-US" sz="1200" dirty="0">
                <a:latin typeface="Century Gothic" panose="020B0502020202020204" pitchFamily="34" charset="0"/>
              </a:rPr>
              <a:t> sale Jessica (35kg) ed </a:t>
            </a:r>
            <a:r>
              <a:rPr lang="en-US" sz="1200" dirty="0" err="1">
                <a:latin typeface="Century Gothic" panose="020B0502020202020204" pitchFamily="34" charset="0"/>
              </a:rPr>
              <a:t>insieme</a:t>
            </a:r>
            <a:r>
              <a:rPr lang="en-US" sz="1200" dirty="0">
                <a:latin typeface="Century Gothic" panose="020B0502020202020204" pitchFamily="34" charset="0"/>
              </a:rPr>
              <a:t> </a:t>
            </a:r>
            <a:r>
              <a:rPr lang="en-US" sz="1200" dirty="0" err="1">
                <a:latin typeface="Century Gothic" panose="020B0502020202020204" pitchFamily="34" charset="0"/>
              </a:rPr>
              <a:t>finiscono</a:t>
            </a:r>
            <a:r>
              <a:rPr lang="en-US" sz="1200" dirty="0">
                <a:latin typeface="Century Gothic" panose="020B0502020202020204" pitchFamily="34" charset="0"/>
              </a:rPr>
              <a:t> il </a:t>
            </a:r>
            <a:r>
              <a:rPr lang="en-US" sz="1200" dirty="0" err="1">
                <a:latin typeface="Century Gothic" panose="020B0502020202020204" pitchFamily="34" charset="0"/>
              </a:rPr>
              <a:t>tragitto</a:t>
            </a:r>
            <a:r>
              <a:rPr lang="en-US" sz="1200" dirty="0">
                <a:latin typeface="Century Gothic" panose="020B0502020202020204" pitchFamily="34" charset="0"/>
              </a:rPr>
              <a:t> (</a:t>
            </a:r>
            <a:r>
              <a:rPr lang="en-US" sz="1200" dirty="0" err="1">
                <a:latin typeface="Century Gothic" panose="020B0502020202020204" pitchFamily="34" charset="0"/>
              </a:rPr>
              <a:t>quindi</a:t>
            </a:r>
            <a:r>
              <a:rPr lang="en-US" sz="1200" dirty="0">
                <a:latin typeface="Century Gothic" panose="020B0502020202020204" pitchFamily="34" charset="0"/>
              </a:rPr>
              <a:t> con a </a:t>
            </a:r>
            <a:r>
              <a:rPr lang="en-US" sz="1200" dirty="0" err="1">
                <a:latin typeface="Century Gothic" panose="020B0502020202020204" pitchFamily="34" charset="0"/>
              </a:rPr>
              <a:t>bordo</a:t>
            </a:r>
            <a:r>
              <a:rPr lang="en-US" sz="1200" dirty="0">
                <a:latin typeface="Century Gothic" panose="020B0502020202020204" pitchFamily="34" charset="0"/>
              </a:rPr>
              <a:t> 108kg).</a:t>
            </a:r>
          </a:p>
          <a:p>
            <a:endParaRPr lang="en-US" sz="1200" dirty="0">
              <a:latin typeface="Century Gothic" panose="020B0502020202020204" pitchFamily="34" charset="0"/>
            </a:endParaRPr>
          </a:p>
          <a:p>
            <a:r>
              <a:rPr lang="en-US" sz="1200" dirty="0">
                <a:latin typeface="Century Gothic" panose="020B0502020202020204" pitchFamily="34" charset="0"/>
              </a:rPr>
              <a:t>Nel primo </a:t>
            </a:r>
            <a:r>
              <a:rPr lang="en-US" sz="1200" dirty="0" err="1">
                <a:latin typeface="Century Gothic" panose="020B0502020202020204" pitchFamily="34" charset="0"/>
              </a:rPr>
              <a:t>tratto</a:t>
            </a:r>
            <a:r>
              <a:rPr lang="en-US" sz="1200" dirty="0">
                <a:latin typeface="Century Gothic" panose="020B0502020202020204" pitchFamily="34" charset="0"/>
              </a:rPr>
              <a:t> rosso </a:t>
            </a:r>
            <a:r>
              <a:rPr lang="en-US" sz="1200" dirty="0" err="1">
                <a:latin typeface="Century Gothic" panose="020B0502020202020204" pitchFamily="34" charset="0"/>
              </a:rPr>
              <a:t>abbiamo</a:t>
            </a:r>
            <a:r>
              <a:rPr lang="en-US" sz="1200" dirty="0">
                <a:latin typeface="Century Gothic" panose="020B0502020202020204" pitchFamily="34" charset="0"/>
              </a:rPr>
              <a:t> </a:t>
            </a:r>
            <a:r>
              <a:rPr lang="en-US" sz="1200" dirty="0" err="1">
                <a:latin typeface="Century Gothic" panose="020B0502020202020204" pitchFamily="34" charset="0"/>
              </a:rPr>
              <a:t>quindi</a:t>
            </a:r>
            <a:r>
              <a:rPr lang="en-US" sz="1200" dirty="0">
                <a:latin typeface="Century Gothic" panose="020B0502020202020204" pitchFamily="34" charset="0"/>
              </a:rPr>
              <a:t> a </a:t>
            </a:r>
            <a:r>
              <a:rPr lang="en-US" sz="1200" dirty="0" err="1">
                <a:latin typeface="Century Gothic" panose="020B0502020202020204" pitchFamily="34" charset="0"/>
              </a:rPr>
              <a:t>bordo</a:t>
            </a:r>
            <a:r>
              <a:rPr lang="en-US" sz="1200" dirty="0">
                <a:latin typeface="Century Gothic" panose="020B0502020202020204" pitchFamily="34" charset="0"/>
              </a:rPr>
              <a:t> 166kg. Ne </a:t>
            </a:r>
            <a:r>
              <a:rPr lang="en-US" sz="1200" dirty="0" err="1">
                <a:latin typeface="Century Gothic" panose="020B0502020202020204" pitchFamily="34" charset="0"/>
              </a:rPr>
              <a:t>abbiamo</a:t>
            </a:r>
            <a:r>
              <a:rPr lang="en-US" sz="1200" dirty="0">
                <a:latin typeface="Century Gothic" panose="020B0502020202020204" pitchFamily="34" charset="0"/>
              </a:rPr>
              <a:t> 73 </a:t>
            </a:r>
            <a:r>
              <a:rPr lang="en-US" sz="1200" dirty="0" err="1">
                <a:latin typeface="Century Gothic" panose="020B0502020202020204" pitchFamily="34" charset="0"/>
              </a:rPr>
              <a:t>nel</a:t>
            </a:r>
            <a:r>
              <a:rPr lang="en-US" sz="1200" dirty="0">
                <a:latin typeface="Century Gothic" panose="020B0502020202020204" pitchFamily="34" charset="0"/>
              </a:rPr>
              <a:t> </a:t>
            </a:r>
            <a:r>
              <a:rPr lang="en-US" sz="1200" dirty="0" err="1">
                <a:latin typeface="Century Gothic" panose="020B0502020202020204" pitchFamily="34" charset="0"/>
              </a:rPr>
              <a:t>tratto</a:t>
            </a:r>
            <a:r>
              <a:rPr lang="en-US" sz="1200" dirty="0">
                <a:latin typeface="Century Gothic" panose="020B0502020202020204" pitchFamily="34" charset="0"/>
              </a:rPr>
              <a:t> </a:t>
            </a:r>
            <a:r>
              <a:rPr lang="en-US" sz="1200" dirty="0" err="1">
                <a:latin typeface="Century Gothic" panose="020B0502020202020204" pitchFamily="34" charset="0"/>
              </a:rPr>
              <a:t>verde</a:t>
            </a:r>
            <a:r>
              <a:rPr lang="en-US" sz="1200" dirty="0">
                <a:latin typeface="Century Gothic" panose="020B0502020202020204" pitchFamily="34" charset="0"/>
              </a:rPr>
              <a:t> (solo Alberto) e poi 108 </a:t>
            </a:r>
            <a:r>
              <a:rPr lang="en-US" sz="1200" dirty="0" err="1">
                <a:latin typeface="Century Gothic" panose="020B0502020202020204" pitchFamily="34" charset="0"/>
              </a:rPr>
              <a:t>dall’icona</a:t>
            </a:r>
            <a:r>
              <a:rPr lang="en-US" sz="1200" dirty="0">
                <a:latin typeface="Century Gothic" panose="020B0502020202020204" pitchFamily="34" charset="0"/>
              </a:rPr>
              <a:t> con I due </a:t>
            </a:r>
            <a:r>
              <a:rPr lang="en-US" sz="1200" dirty="0" err="1">
                <a:latin typeface="Century Gothic" panose="020B0502020202020204" pitchFamily="34" charset="0"/>
              </a:rPr>
              <a:t>omini</a:t>
            </a:r>
            <a:r>
              <a:rPr lang="en-US" sz="1200" dirty="0">
                <a:latin typeface="Century Gothic" panose="020B0502020202020204" pitchFamily="34" charset="0"/>
              </a:rPr>
              <a:t> </a:t>
            </a:r>
            <a:r>
              <a:rPr lang="en-US" sz="1200" dirty="0" err="1">
                <a:latin typeface="Century Gothic" panose="020B0502020202020204" pitchFamily="34" charset="0"/>
              </a:rPr>
              <a:t>fino</a:t>
            </a:r>
            <a:r>
              <a:rPr lang="en-US" sz="1200" dirty="0">
                <a:latin typeface="Century Gothic" panose="020B0502020202020204" pitchFamily="34" charset="0"/>
              </a:rPr>
              <a:t> al </a:t>
            </a:r>
            <a:r>
              <a:rPr lang="en-US" sz="1200" dirty="0" err="1">
                <a:latin typeface="Century Gothic" panose="020B0502020202020204" pitchFamily="34" charset="0"/>
              </a:rPr>
              <a:t>termine</a:t>
            </a:r>
            <a:r>
              <a:rPr lang="en-US" sz="1200" dirty="0">
                <a:latin typeface="Century Gothic" panose="020B0502020202020204" pitchFamily="34" charset="0"/>
              </a:rPr>
              <a:t> del </a:t>
            </a:r>
            <a:r>
              <a:rPr lang="en-US" sz="1200" dirty="0" err="1">
                <a:latin typeface="Century Gothic" panose="020B0502020202020204" pitchFamily="34" charset="0"/>
              </a:rPr>
              <a:t>tragitto</a:t>
            </a:r>
            <a:r>
              <a:rPr lang="en-US" sz="1200" dirty="0">
                <a:latin typeface="Century Gothic" panose="020B0502020202020204" pitchFamily="34" charset="0"/>
              </a:rPr>
              <a:t>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505B1E-1256-43D2-B9C6-8FFE9CB02E6B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395627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latin typeface="Century Gothic" panose="020B0502020202020204" pitchFamily="34" charset="0"/>
              </a:rPr>
              <a:t>Il test </a:t>
            </a:r>
            <a:r>
              <a:rPr lang="en-US" sz="1200" dirty="0" err="1">
                <a:latin typeface="Century Gothic" panose="020B0502020202020204" pitchFamily="34" charset="0"/>
              </a:rPr>
              <a:t>è</a:t>
            </a:r>
            <a:r>
              <a:rPr lang="en-US" sz="1200" dirty="0">
                <a:latin typeface="Century Gothic" panose="020B0502020202020204" pitchFamily="34" charset="0"/>
              </a:rPr>
              <a:t> </a:t>
            </a:r>
            <a:r>
              <a:rPr lang="en-US" sz="1200" dirty="0" err="1">
                <a:latin typeface="Century Gothic" panose="020B0502020202020204" pitchFamily="34" charset="0"/>
              </a:rPr>
              <a:t>identico</a:t>
            </a:r>
            <a:r>
              <a:rPr lang="en-US" sz="1200" dirty="0">
                <a:latin typeface="Century Gothic" panose="020B0502020202020204" pitchFamily="34" charset="0"/>
              </a:rPr>
              <a:t> a </a:t>
            </a:r>
            <a:r>
              <a:rPr lang="en-US" sz="1200" dirty="0" err="1">
                <a:latin typeface="Century Gothic" panose="020B0502020202020204" pitchFamily="34" charset="0"/>
              </a:rPr>
              <a:t>quello</a:t>
            </a:r>
            <a:r>
              <a:rPr lang="en-US" sz="1200" dirty="0">
                <a:latin typeface="Century Gothic" panose="020B0502020202020204" pitchFamily="34" charset="0"/>
              </a:rPr>
              <a:t> </a:t>
            </a:r>
            <a:r>
              <a:rPr lang="en-US" sz="1200" dirty="0" err="1">
                <a:latin typeface="Century Gothic" panose="020B0502020202020204" pitchFamily="34" charset="0"/>
              </a:rPr>
              <a:t>svolto</a:t>
            </a:r>
            <a:r>
              <a:rPr lang="en-US" sz="1200" dirty="0">
                <a:latin typeface="Century Gothic" panose="020B0502020202020204" pitchFamily="34" charset="0"/>
              </a:rPr>
              <a:t> in </a:t>
            </a:r>
            <a:r>
              <a:rPr lang="en-US" sz="1200" dirty="0" err="1">
                <a:latin typeface="Century Gothic" panose="020B0502020202020204" pitchFamily="34" charset="0"/>
              </a:rPr>
              <a:t>precedenza</a:t>
            </a:r>
            <a:r>
              <a:rPr lang="en-US" sz="1200" dirty="0">
                <a:latin typeface="Century Gothic" panose="020B0502020202020204" pitchFamily="34" charset="0"/>
              </a:rPr>
              <a:t>, solo </a:t>
            </a:r>
            <a:r>
              <a:rPr lang="en-US" sz="1200" dirty="0" err="1">
                <a:latin typeface="Century Gothic" panose="020B0502020202020204" pitchFamily="34" charset="0"/>
              </a:rPr>
              <a:t>che</a:t>
            </a:r>
            <a:r>
              <a:rPr lang="en-US" sz="1200" dirty="0">
                <a:latin typeface="Century Gothic" panose="020B0502020202020204" pitchFamily="34" charset="0"/>
              </a:rPr>
              <a:t> in </a:t>
            </a:r>
            <a:r>
              <a:rPr lang="en-US" sz="1200" dirty="0" err="1">
                <a:latin typeface="Century Gothic" panose="020B0502020202020204" pitchFamily="34" charset="0"/>
              </a:rPr>
              <a:t>questo</a:t>
            </a:r>
            <a:r>
              <a:rPr lang="en-US" sz="1200" dirty="0">
                <a:latin typeface="Century Gothic" panose="020B0502020202020204" pitchFamily="34" charset="0"/>
              </a:rPr>
              <a:t> </a:t>
            </a:r>
            <a:r>
              <a:rPr lang="en-US" sz="1200" dirty="0" err="1">
                <a:latin typeface="Century Gothic" panose="020B0502020202020204" pitchFamily="34" charset="0"/>
              </a:rPr>
              <a:t>caso</a:t>
            </a:r>
            <a:r>
              <a:rPr lang="en-US" sz="1200" dirty="0">
                <a:latin typeface="Century Gothic" panose="020B0502020202020204" pitchFamily="34" charset="0"/>
              </a:rPr>
              <a:t> </a:t>
            </a:r>
            <a:r>
              <a:rPr lang="en-US" sz="1200" dirty="0" err="1">
                <a:latin typeface="Century Gothic" panose="020B0502020202020204" pitchFamily="34" charset="0"/>
              </a:rPr>
              <a:t>inizialmente</a:t>
            </a:r>
            <a:r>
              <a:rPr lang="en-US" sz="1200" dirty="0">
                <a:latin typeface="Century Gothic" panose="020B0502020202020204" pitchFamily="34" charset="0"/>
              </a:rPr>
              <a:t> a </a:t>
            </a:r>
            <a:r>
              <a:rPr lang="en-US" sz="1200" dirty="0" err="1">
                <a:latin typeface="Century Gothic" panose="020B0502020202020204" pitchFamily="34" charset="0"/>
              </a:rPr>
              <a:t>bordo</a:t>
            </a:r>
            <a:r>
              <a:rPr lang="en-US" sz="1200" dirty="0">
                <a:latin typeface="Century Gothic" panose="020B0502020202020204" pitchFamily="34" charset="0"/>
              </a:rPr>
              <a:t> ci </a:t>
            </a:r>
            <a:r>
              <a:rPr lang="en-US" sz="1200" dirty="0" err="1">
                <a:latin typeface="Century Gothic" panose="020B0502020202020204" pitchFamily="34" charset="0"/>
              </a:rPr>
              <a:t>sono</a:t>
            </a:r>
            <a:r>
              <a:rPr lang="en-US" sz="1200" dirty="0">
                <a:latin typeface="Century Gothic" panose="020B0502020202020204" pitchFamily="34" charset="0"/>
              </a:rPr>
              <a:t> Alberto e Jessica. In piazza Leonardo Jessica </a:t>
            </a:r>
            <a:r>
              <a:rPr lang="en-US" sz="1200" dirty="0" err="1">
                <a:latin typeface="Century Gothic" panose="020B0502020202020204" pitchFamily="34" charset="0"/>
              </a:rPr>
              <a:t>scende</a:t>
            </a:r>
            <a:r>
              <a:rPr lang="en-US" sz="1200" dirty="0">
                <a:latin typeface="Century Gothic" panose="020B0502020202020204" pitchFamily="34" charset="0"/>
              </a:rPr>
              <a:t> ed </a:t>
            </a:r>
            <a:r>
              <a:rPr lang="en-US" sz="1200" dirty="0" err="1">
                <a:latin typeface="Century Gothic" panose="020B0502020202020204" pitchFamily="34" charset="0"/>
              </a:rPr>
              <a:t>all’altezza</a:t>
            </a:r>
            <a:r>
              <a:rPr lang="en-US" sz="1200" dirty="0">
                <a:latin typeface="Century Gothic" panose="020B0502020202020204" pitchFamily="34" charset="0"/>
              </a:rPr>
              <a:t> </a:t>
            </a:r>
            <a:r>
              <a:rPr lang="en-US" sz="1200" dirty="0" err="1">
                <a:latin typeface="Century Gothic" panose="020B0502020202020204" pitchFamily="34" charset="0"/>
              </a:rPr>
              <a:t>dell’icona</a:t>
            </a:r>
            <a:r>
              <a:rPr lang="en-US" sz="1200" dirty="0">
                <a:latin typeface="Century Gothic" panose="020B0502020202020204" pitchFamily="34" charset="0"/>
              </a:rPr>
              <a:t> con I due </a:t>
            </a:r>
            <a:r>
              <a:rPr lang="en-US" sz="1200" dirty="0" err="1">
                <a:latin typeface="Century Gothic" panose="020B0502020202020204" pitchFamily="34" charset="0"/>
              </a:rPr>
              <a:t>passeggeri</a:t>
            </a:r>
            <a:r>
              <a:rPr lang="en-US" sz="1200" dirty="0">
                <a:latin typeface="Century Gothic" panose="020B0502020202020204" pitchFamily="34" charset="0"/>
              </a:rPr>
              <a:t> sale a </a:t>
            </a:r>
            <a:r>
              <a:rPr lang="en-US" sz="1200" dirty="0" err="1">
                <a:latin typeface="Century Gothic" panose="020B0502020202020204" pitchFamily="34" charset="0"/>
              </a:rPr>
              <a:t>bordo</a:t>
            </a:r>
            <a:r>
              <a:rPr lang="en-US" sz="1200" dirty="0">
                <a:latin typeface="Century Gothic" panose="020B0502020202020204" pitchFamily="34" charset="0"/>
              </a:rPr>
              <a:t> Gabriele. Il </a:t>
            </a:r>
            <a:r>
              <a:rPr lang="en-US" sz="1200" dirty="0" err="1">
                <a:latin typeface="Century Gothic" panose="020B0502020202020204" pitchFamily="34" charset="0"/>
              </a:rPr>
              <a:t>guidatore</a:t>
            </a:r>
            <a:r>
              <a:rPr lang="en-US" sz="1200" dirty="0">
                <a:latin typeface="Century Gothic" panose="020B0502020202020204" pitchFamily="34" charset="0"/>
              </a:rPr>
              <a:t> per </a:t>
            </a:r>
            <a:r>
              <a:rPr lang="en-US" sz="1200" dirty="0" err="1">
                <a:latin typeface="Century Gothic" panose="020B0502020202020204" pitchFamily="34" charset="0"/>
              </a:rPr>
              <a:t>tutta</a:t>
            </a:r>
            <a:r>
              <a:rPr lang="en-US" sz="1200" dirty="0">
                <a:latin typeface="Century Gothic" panose="020B0502020202020204" pitchFamily="34" charset="0"/>
              </a:rPr>
              <a:t> la </a:t>
            </a:r>
            <a:r>
              <a:rPr lang="en-US" sz="1200" dirty="0" err="1">
                <a:latin typeface="Century Gothic" panose="020B0502020202020204" pitchFamily="34" charset="0"/>
              </a:rPr>
              <a:t>prova</a:t>
            </a:r>
            <a:r>
              <a:rPr lang="en-US" sz="1200" dirty="0">
                <a:latin typeface="Century Gothic" panose="020B0502020202020204" pitchFamily="34" charset="0"/>
              </a:rPr>
              <a:t> </a:t>
            </a:r>
            <a:r>
              <a:rPr lang="en-US" sz="1200" dirty="0" err="1">
                <a:latin typeface="Century Gothic" panose="020B0502020202020204" pitchFamily="34" charset="0"/>
              </a:rPr>
              <a:t>è</a:t>
            </a:r>
            <a:r>
              <a:rPr lang="en-US" sz="1200">
                <a:latin typeface="Century Gothic" panose="020B0502020202020204" pitchFamily="34" charset="0"/>
              </a:rPr>
              <a:t> sempre Alberto.</a:t>
            </a:r>
            <a:endParaRPr lang="en-US" sz="1200" dirty="0">
              <a:latin typeface="Century Gothic" panose="020B0502020202020204" pitchFamily="34" charset="0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505B1E-1256-43D2-B9C6-8FFE9CB02E6B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036958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6/7/21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‹N›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35868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484869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6/7/21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2745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6/7/21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8523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CA92E2-BC86-4940-A389-348FC3878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E4C697-2DF9-4F7D-86E8-C31BCF5317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40F405-FA24-4898-9469-EA03090857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23EF50-405B-44DD-ACA0-1A4911A683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35E971-5CF8-405F-AAA8-45E15CBB8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B331A-6FD0-4F6C-BD02-F668B44C58E8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00169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FBBC62-D033-4186-8703-8C2F0EDD42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55B09C-36EC-4E42-9C03-5C780AE8A8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A82BAD-7568-433F-BAF5-60195D6C70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A6727E-3FE3-4826-80CB-52A9D288E4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F773D3-C177-4678-B5B5-931F5A60C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B331A-6FD0-4F6C-BD02-F668B44C58E8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8561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7BC7FD-F1A8-4B79-88EF-48792A2992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D66CDE-7208-493E-8078-C635745F3E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96470F-FF1C-4F43-AF30-5E367D91E2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B02817-AB92-4998-800C-4C92886531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839770-B5ED-4B9B-AEA1-5A046E47E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B331A-6FD0-4F6C-BD02-F668B44C58E8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635224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B9A63B-547E-4F93-AB07-1190DE7D7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0DB074-61B0-4149-B160-B2BDAE9651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3025AA-92BC-4AA2-87FD-4A98B9309E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5958CA-71EE-480C-B319-742D90339E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FE0A5B-7AD0-4C2C-A5A2-D05F6C1204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14E0E5-2AA1-4DAE-A50D-5A0BB42DB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B331A-6FD0-4F6C-BD02-F668B44C58E8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668098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00582A-AD75-4DCD-81C3-EC0678EE1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BB6671-AA28-41C0-BA1F-181C06A8DB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367967-AA8F-4F5E-85DF-E45B3961C8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ED4985F-7759-42D5-8B8B-4B68E283E8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561E44F-CB0E-4CC1-9525-410CF86A69D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B8D1C30-4541-40FB-A9E3-C114F301FC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42F0912-7865-4E76-9F16-0F4AEDA14A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7EF1DBA-5BA1-4FB2-855B-364F64B7D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B331A-6FD0-4F6C-BD02-F668B44C58E8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44287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1F3EB1-A29E-4599-957B-5678A26F7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EB1892-FAED-45F2-A8DC-AE331B0E61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25DBDB-8D17-492D-915B-E7829E5E95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E4ED9B-1630-4BCA-AA23-A3BFE238C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B331A-6FD0-4F6C-BD02-F668B44C58E8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597626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Rettangolo 128">
            <a:extLst>
              <a:ext uri="{FF2B5EF4-FFF2-40B4-BE49-F238E27FC236}">
                <a16:creationId xmlns:a16="http://schemas.microsoft.com/office/drawing/2014/main" id="{10AF944B-2F54-48CF-86DC-71A01DDEBE49}"/>
              </a:ext>
            </a:extLst>
          </p:cNvPr>
          <p:cNvSpPr/>
          <p:nvPr userDrawn="1"/>
        </p:nvSpPr>
        <p:spPr>
          <a:xfrm>
            <a:off x="0" y="6462000"/>
            <a:ext cx="12192000" cy="396000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 dirty="0">
              <a:latin typeface="Century Gothic" panose="020B0502020202020204" pitchFamily="34" charset="0"/>
            </a:endParaRPr>
          </a:p>
        </p:txBody>
      </p:sp>
      <p:sp>
        <p:nvSpPr>
          <p:cNvPr id="10" name="Rettangolo 252">
            <a:extLst>
              <a:ext uri="{FF2B5EF4-FFF2-40B4-BE49-F238E27FC236}">
                <a16:creationId xmlns:a16="http://schemas.microsoft.com/office/drawing/2014/main" id="{EA9D5280-0A22-4CE2-8E9B-E1A20853EF5D}"/>
              </a:ext>
            </a:extLst>
          </p:cNvPr>
          <p:cNvSpPr/>
          <p:nvPr userDrawn="1"/>
        </p:nvSpPr>
        <p:spPr>
          <a:xfrm>
            <a:off x="0" y="1"/>
            <a:ext cx="12192000" cy="836907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grpSp>
        <p:nvGrpSpPr>
          <p:cNvPr id="11" name="Gruppo 131">
            <a:extLst>
              <a:ext uri="{FF2B5EF4-FFF2-40B4-BE49-F238E27FC236}">
                <a16:creationId xmlns:a16="http://schemas.microsoft.com/office/drawing/2014/main" id="{74B112F0-F13E-4ADC-8C1F-8C5975645D53}"/>
              </a:ext>
            </a:extLst>
          </p:cNvPr>
          <p:cNvGrpSpPr/>
          <p:nvPr userDrawn="1"/>
        </p:nvGrpSpPr>
        <p:grpSpPr>
          <a:xfrm>
            <a:off x="63103" y="755921"/>
            <a:ext cx="12048863" cy="118990"/>
            <a:chOff x="1218340" y="275867"/>
            <a:chExt cx="17715122" cy="567843"/>
          </a:xfrm>
        </p:grpSpPr>
        <p:cxnSp>
          <p:nvCxnSpPr>
            <p:cNvPr id="12" name="Connettore 1 132">
              <a:extLst>
                <a:ext uri="{FF2B5EF4-FFF2-40B4-BE49-F238E27FC236}">
                  <a16:creationId xmlns:a16="http://schemas.microsoft.com/office/drawing/2014/main" id="{7DCB1297-DCB5-4860-A79A-0FB53A52A34C}"/>
                </a:ext>
              </a:extLst>
            </p:cNvPr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1 133">
              <a:extLst>
                <a:ext uri="{FF2B5EF4-FFF2-40B4-BE49-F238E27FC236}">
                  <a16:creationId xmlns:a16="http://schemas.microsoft.com/office/drawing/2014/main" id="{74DC4789-9FD8-42EC-A4CC-F018846C12D6}"/>
                </a:ext>
              </a:extLst>
            </p:cNvPr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ttore 1 134">
              <a:extLst>
                <a:ext uri="{FF2B5EF4-FFF2-40B4-BE49-F238E27FC236}">
                  <a16:creationId xmlns:a16="http://schemas.microsoft.com/office/drawing/2014/main" id="{4374C039-F952-40C9-86E5-2C2F9E5D70A9}"/>
                </a:ext>
              </a:extLst>
            </p:cNvPr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1 135">
              <a:extLst>
                <a:ext uri="{FF2B5EF4-FFF2-40B4-BE49-F238E27FC236}">
                  <a16:creationId xmlns:a16="http://schemas.microsoft.com/office/drawing/2014/main" id="{4805B275-62DF-42B3-BDB6-26557DE3D029}"/>
                </a:ext>
              </a:extLst>
            </p:cNvPr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1 136">
              <a:extLst>
                <a:ext uri="{FF2B5EF4-FFF2-40B4-BE49-F238E27FC236}">
                  <a16:creationId xmlns:a16="http://schemas.microsoft.com/office/drawing/2014/main" id="{93DF633C-12D5-40A3-B95C-E1B24E4850A8}"/>
                </a:ext>
              </a:extLst>
            </p:cNvPr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ttore 1 137">
              <a:extLst>
                <a:ext uri="{FF2B5EF4-FFF2-40B4-BE49-F238E27FC236}">
                  <a16:creationId xmlns:a16="http://schemas.microsoft.com/office/drawing/2014/main" id="{61CA9AAC-6A87-4506-9166-CE584D8AF9C4}"/>
                </a:ext>
              </a:extLst>
            </p:cNvPr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ttore 1 138">
              <a:extLst>
                <a:ext uri="{FF2B5EF4-FFF2-40B4-BE49-F238E27FC236}">
                  <a16:creationId xmlns:a16="http://schemas.microsoft.com/office/drawing/2014/main" id="{24E11F17-3AAA-4780-B36C-E47F5AFC7F9D}"/>
                </a:ext>
              </a:extLst>
            </p:cNvPr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1 139">
              <a:extLst>
                <a:ext uri="{FF2B5EF4-FFF2-40B4-BE49-F238E27FC236}">
                  <a16:creationId xmlns:a16="http://schemas.microsoft.com/office/drawing/2014/main" id="{D98004BA-0696-4FFC-AD1D-7559221664D6}"/>
                </a:ext>
              </a:extLst>
            </p:cNvPr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ttore 1 140">
              <a:extLst>
                <a:ext uri="{FF2B5EF4-FFF2-40B4-BE49-F238E27FC236}">
                  <a16:creationId xmlns:a16="http://schemas.microsoft.com/office/drawing/2014/main" id="{0FC6B516-569E-4B3D-B7EA-51872DFF06E7}"/>
                </a:ext>
              </a:extLst>
            </p:cNvPr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ttore 1 141">
              <a:extLst>
                <a:ext uri="{FF2B5EF4-FFF2-40B4-BE49-F238E27FC236}">
                  <a16:creationId xmlns:a16="http://schemas.microsoft.com/office/drawing/2014/main" id="{4B31D31D-FA81-4509-AD5D-09C8EB579479}"/>
                </a:ext>
              </a:extLst>
            </p:cNvPr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1 142">
              <a:extLst>
                <a:ext uri="{FF2B5EF4-FFF2-40B4-BE49-F238E27FC236}">
                  <a16:creationId xmlns:a16="http://schemas.microsoft.com/office/drawing/2014/main" id="{12F800CA-FE48-4EA5-9614-BC98A623FFC4}"/>
                </a:ext>
              </a:extLst>
            </p:cNvPr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ttore 1 143">
              <a:extLst>
                <a:ext uri="{FF2B5EF4-FFF2-40B4-BE49-F238E27FC236}">
                  <a16:creationId xmlns:a16="http://schemas.microsoft.com/office/drawing/2014/main" id="{04B6E41C-846C-4E0C-8BAD-14D33FAB0D54}"/>
                </a:ext>
              </a:extLst>
            </p:cNvPr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ttore 1 144">
              <a:extLst>
                <a:ext uri="{FF2B5EF4-FFF2-40B4-BE49-F238E27FC236}">
                  <a16:creationId xmlns:a16="http://schemas.microsoft.com/office/drawing/2014/main" id="{2B3E7A2E-9CB8-4823-B8C6-6A03094AE83B}"/>
                </a:ext>
              </a:extLst>
            </p:cNvPr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ttore 1 145">
              <a:extLst>
                <a:ext uri="{FF2B5EF4-FFF2-40B4-BE49-F238E27FC236}">
                  <a16:creationId xmlns:a16="http://schemas.microsoft.com/office/drawing/2014/main" id="{A6870201-1469-4DFB-A6CF-2CE590BA1955}"/>
                </a:ext>
              </a:extLst>
            </p:cNvPr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ttore 1 146">
              <a:extLst>
                <a:ext uri="{FF2B5EF4-FFF2-40B4-BE49-F238E27FC236}">
                  <a16:creationId xmlns:a16="http://schemas.microsoft.com/office/drawing/2014/main" id="{89D356F4-1408-4ACD-A6F8-27AB89E42294}"/>
                </a:ext>
              </a:extLst>
            </p:cNvPr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ttore 1 147">
              <a:extLst>
                <a:ext uri="{FF2B5EF4-FFF2-40B4-BE49-F238E27FC236}">
                  <a16:creationId xmlns:a16="http://schemas.microsoft.com/office/drawing/2014/main" id="{9FF18A6C-8104-4476-A0DE-6EFDE58D7C89}"/>
                </a:ext>
              </a:extLst>
            </p:cNvPr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ttore 1 148">
              <a:extLst>
                <a:ext uri="{FF2B5EF4-FFF2-40B4-BE49-F238E27FC236}">
                  <a16:creationId xmlns:a16="http://schemas.microsoft.com/office/drawing/2014/main" id="{DC761119-9C56-4F03-BE70-7F2E7B13CA06}"/>
                </a:ext>
              </a:extLst>
            </p:cNvPr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ttore 1 149">
              <a:extLst>
                <a:ext uri="{FF2B5EF4-FFF2-40B4-BE49-F238E27FC236}">
                  <a16:creationId xmlns:a16="http://schemas.microsoft.com/office/drawing/2014/main" id="{0A9D4EBB-43E5-4A5A-888E-29EA81E47898}"/>
                </a:ext>
              </a:extLst>
            </p:cNvPr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ttore 1 150">
              <a:extLst>
                <a:ext uri="{FF2B5EF4-FFF2-40B4-BE49-F238E27FC236}">
                  <a16:creationId xmlns:a16="http://schemas.microsoft.com/office/drawing/2014/main" id="{62C4168C-56CD-4CD0-8844-05E4B4B58A6C}"/>
                </a:ext>
              </a:extLst>
            </p:cNvPr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ttore 1 151">
              <a:extLst>
                <a:ext uri="{FF2B5EF4-FFF2-40B4-BE49-F238E27FC236}">
                  <a16:creationId xmlns:a16="http://schemas.microsoft.com/office/drawing/2014/main" id="{58A2E239-34C3-4A7F-A29E-16E2C04A435D}"/>
                </a:ext>
              </a:extLst>
            </p:cNvPr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ttore 1 152">
              <a:extLst>
                <a:ext uri="{FF2B5EF4-FFF2-40B4-BE49-F238E27FC236}">
                  <a16:creationId xmlns:a16="http://schemas.microsoft.com/office/drawing/2014/main" id="{5BC7ADCA-0892-4A29-90B8-30642556A141}"/>
                </a:ext>
              </a:extLst>
            </p:cNvPr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ttore 1 153">
              <a:extLst>
                <a:ext uri="{FF2B5EF4-FFF2-40B4-BE49-F238E27FC236}">
                  <a16:creationId xmlns:a16="http://schemas.microsoft.com/office/drawing/2014/main" id="{E2682422-FCC7-49A9-8930-4DA33C7846B3}"/>
                </a:ext>
              </a:extLst>
            </p:cNvPr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ttore 1 154">
              <a:extLst>
                <a:ext uri="{FF2B5EF4-FFF2-40B4-BE49-F238E27FC236}">
                  <a16:creationId xmlns:a16="http://schemas.microsoft.com/office/drawing/2014/main" id="{8C2DE46F-7B40-488E-A92D-1B2C2653AAA6}"/>
                </a:ext>
              </a:extLst>
            </p:cNvPr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ttore 1 155">
              <a:extLst>
                <a:ext uri="{FF2B5EF4-FFF2-40B4-BE49-F238E27FC236}">
                  <a16:creationId xmlns:a16="http://schemas.microsoft.com/office/drawing/2014/main" id="{DAA6C811-2FC9-4E37-B7A5-99DE1C962069}"/>
                </a:ext>
              </a:extLst>
            </p:cNvPr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ttore 1 156">
              <a:extLst>
                <a:ext uri="{FF2B5EF4-FFF2-40B4-BE49-F238E27FC236}">
                  <a16:creationId xmlns:a16="http://schemas.microsoft.com/office/drawing/2014/main" id="{BC5D5B74-EA4D-462A-B302-0BCB6A0FD52C}"/>
                </a:ext>
              </a:extLst>
            </p:cNvPr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ttore 1 157">
              <a:extLst>
                <a:ext uri="{FF2B5EF4-FFF2-40B4-BE49-F238E27FC236}">
                  <a16:creationId xmlns:a16="http://schemas.microsoft.com/office/drawing/2014/main" id="{F49C54DB-4A8E-4FA0-AF52-67CF7DC24482}"/>
                </a:ext>
              </a:extLst>
            </p:cNvPr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ttore 1 158">
              <a:extLst>
                <a:ext uri="{FF2B5EF4-FFF2-40B4-BE49-F238E27FC236}">
                  <a16:creationId xmlns:a16="http://schemas.microsoft.com/office/drawing/2014/main" id="{30446D5D-4709-4B59-B5BD-C2882822626F}"/>
                </a:ext>
              </a:extLst>
            </p:cNvPr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ttore 1 159">
              <a:extLst>
                <a:ext uri="{FF2B5EF4-FFF2-40B4-BE49-F238E27FC236}">
                  <a16:creationId xmlns:a16="http://schemas.microsoft.com/office/drawing/2014/main" id="{8BFC6B68-C5C8-4428-8CD4-829DD38C646E}"/>
                </a:ext>
              </a:extLst>
            </p:cNvPr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ttore 1 160">
              <a:extLst>
                <a:ext uri="{FF2B5EF4-FFF2-40B4-BE49-F238E27FC236}">
                  <a16:creationId xmlns:a16="http://schemas.microsoft.com/office/drawing/2014/main" id="{FB06496B-33EA-422E-A2ED-10BFC6F32C03}"/>
                </a:ext>
              </a:extLst>
            </p:cNvPr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ttore 1 161">
              <a:extLst>
                <a:ext uri="{FF2B5EF4-FFF2-40B4-BE49-F238E27FC236}">
                  <a16:creationId xmlns:a16="http://schemas.microsoft.com/office/drawing/2014/main" id="{A47368BE-8177-4405-ABA0-CCAB3F027834}"/>
                </a:ext>
              </a:extLst>
            </p:cNvPr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ttore 1 162">
              <a:extLst>
                <a:ext uri="{FF2B5EF4-FFF2-40B4-BE49-F238E27FC236}">
                  <a16:creationId xmlns:a16="http://schemas.microsoft.com/office/drawing/2014/main" id="{BFB9913F-C12D-4620-B598-6D9F6AA09572}"/>
                </a:ext>
              </a:extLst>
            </p:cNvPr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ttore 1 163">
              <a:extLst>
                <a:ext uri="{FF2B5EF4-FFF2-40B4-BE49-F238E27FC236}">
                  <a16:creationId xmlns:a16="http://schemas.microsoft.com/office/drawing/2014/main" id="{628F634F-4222-41EC-88EA-C4FA9BC54055}"/>
                </a:ext>
              </a:extLst>
            </p:cNvPr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ttore 1 164">
              <a:extLst>
                <a:ext uri="{FF2B5EF4-FFF2-40B4-BE49-F238E27FC236}">
                  <a16:creationId xmlns:a16="http://schemas.microsoft.com/office/drawing/2014/main" id="{75F589E6-6A71-44D1-9FE2-0FE63BBC5C58}"/>
                </a:ext>
              </a:extLst>
            </p:cNvPr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ttore 1 165">
              <a:extLst>
                <a:ext uri="{FF2B5EF4-FFF2-40B4-BE49-F238E27FC236}">
                  <a16:creationId xmlns:a16="http://schemas.microsoft.com/office/drawing/2014/main" id="{0205EE79-4BEA-4CF1-B703-641304C307DF}"/>
                </a:ext>
              </a:extLst>
            </p:cNvPr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nettore 1 166">
              <a:extLst>
                <a:ext uri="{FF2B5EF4-FFF2-40B4-BE49-F238E27FC236}">
                  <a16:creationId xmlns:a16="http://schemas.microsoft.com/office/drawing/2014/main" id="{81B75807-BA9B-4D04-B20F-C39633622C13}"/>
                </a:ext>
              </a:extLst>
            </p:cNvPr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ttore 1 167">
              <a:extLst>
                <a:ext uri="{FF2B5EF4-FFF2-40B4-BE49-F238E27FC236}">
                  <a16:creationId xmlns:a16="http://schemas.microsoft.com/office/drawing/2014/main" id="{64906C12-B1DC-4A8E-8C9A-5F5CBA8D85BA}"/>
                </a:ext>
              </a:extLst>
            </p:cNvPr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ttore 1 168">
              <a:extLst>
                <a:ext uri="{FF2B5EF4-FFF2-40B4-BE49-F238E27FC236}">
                  <a16:creationId xmlns:a16="http://schemas.microsoft.com/office/drawing/2014/main" id="{6C9958DF-CF49-4FA8-A0B3-74183CD42353}"/>
                </a:ext>
              </a:extLst>
            </p:cNvPr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ttore 1 169">
              <a:extLst>
                <a:ext uri="{FF2B5EF4-FFF2-40B4-BE49-F238E27FC236}">
                  <a16:creationId xmlns:a16="http://schemas.microsoft.com/office/drawing/2014/main" id="{0A1D3CEF-2056-464B-8BAF-C6D0AC16E00B}"/>
                </a:ext>
              </a:extLst>
            </p:cNvPr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ttore 1 170">
              <a:extLst>
                <a:ext uri="{FF2B5EF4-FFF2-40B4-BE49-F238E27FC236}">
                  <a16:creationId xmlns:a16="http://schemas.microsoft.com/office/drawing/2014/main" id="{7F23694F-8674-41C6-B21B-CBC6C356EAC2}"/>
                </a:ext>
              </a:extLst>
            </p:cNvPr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ttore 1 171">
              <a:extLst>
                <a:ext uri="{FF2B5EF4-FFF2-40B4-BE49-F238E27FC236}">
                  <a16:creationId xmlns:a16="http://schemas.microsoft.com/office/drawing/2014/main" id="{5845F13C-F6D3-4FB6-A33D-6B6C2C4F6455}"/>
                </a:ext>
              </a:extLst>
            </p:cNvPr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ttore 1 172">
              <a:extLst>
                <a:ext uri="{FF2B5EF4-FFF2-40B4-BE49-F238E27FC236}">
                  <a16:creationId xmlns:a16="http://schemas.microsoft.com/office/drawing/2014/main" id="{69926AA0-2F8B-41B5-9DD5-386197DFF35E}"/>
                </a:ext>
              </a:extLst>
            </p:cNvPr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ttore 1 173">
              <a:extLst>
                <a:ext uri="{FF2B5EF4-FFF2-40B4-BE49-F238E27FC236}">
                  <a16:creationId xmlns:a16="http://schemas.microsoft.com/office/drawing/2014/main" id="{E31E4A69-43DE-42E5-AC8D-669141ED4F58}"/>
                </a:ext>
              </a:extLst>
            </p:cNvPr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ttore 1 174">
              <a:extLst>
                <a:ext uri="{FF2B5EF4-FFF2-40B4-BE49-F238E27FC236}">
                  <a16:creationId xmlns:a16="http://schemas.microsoft.com/office/drawing/2014/main" id="{6EB0A11F-BF3A-4612-B456-BB4B553D08EC}"/>
                </a:ext>
              </a:extLst>
            </p:cNvPr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ttore 1 175">
              <a:extLst>
                <a:ext uri="{FF2B5EF4-FFF2-40B4-BE49-F238E27FC236}">
                  <a16:creationId xmlns:a16="http://schemas.microsoft.com/office/drawing/2014/main" id="{CEDEAB63-D6F7-49E4-98DB-8C9055F9A0C5}"/>
                </a:ext>
              </a:extLst>
            </p:cNvPr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ttore 1 176">
              <a:extLst>
                <a:ext uri="{FF2B5EF4-FFF2-40B4-BE49-F238E27FC236}">
                  <a16:creationId xmlns:a16="http://schemas.microsoft.com/office/drawing/2014/main" id="{BD6DF78F-5876-48CE-9BB6-A4A0E7350181}"/>
                </a:ext>
              </a:extLst>
            </p:cNvPr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ttore 1 177">
              <a:extLst>
                <a:ext uri="{FF2B5EF4-FFF2-40B4-BE49-F238E27FC236}">
                  <a16:creationId xmlns:a16="http://schemas.microsoft.com/office/drawing/2014/main" id="{9F3A348C-5469-438D-BAE9-08724F52C414}"/>
                </a:ext>
              </a:extLst>
            </p:cNvPr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ttore 1 178">
              <a:extLst>
                <a:ext uri="{FF2B5EF4-FFF2-40B4-BE49-F238E27FC236}">
                  <a16:creationId xmlns:a16="http://schemas.microsoft.com/office/drawing/2014/main" id="{C552F3C6-CCA1-42E4-A2FB-CA59DB0C904E}"/>
                </a:ext>
              </a:extLst>
            </p:cNvPr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ttore 1 179">
              <a:extLst>
                <a:ext uri="{FF2B5EF4-FFF2-40B4-BE49-F238E27FC236}">
                  <a16:creationId xmlns:a16="http://schemas.microsoft.com/office/drawing/2014/main" id="{084B3DAC-E299-4C1B-A4B9-9DB9FB87104C}"/>
                </a:ext>
              </a:extLst>
            </p:cNvPr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ttore 1 180">
              <a:extLst>
                <a:ext uri="{FF2B5EF4-FFF2-40B4-BE49-F238E27FC236}">
                  <a16:creationId xmlns:a16="http://schemas.microsoft.com/office/drawing/2014/main" id="{CB2DD43D-2522-492C-A2F2-4C6BDC4196B8}"/>
                </a:ext>
              </a:extLst>
            </p:cNvPr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ttore 1 181">
              <a:extLst>
                <a:ext uri="{FF2B5EF4-FFF2-40B4-BE49-F238E27FC236}">
                  <a16:creationId xmlns:a16="http://schemas.microsoft.com/office/drawing/2014/main" id="{7DA11934-65DD-4193-AFAF-ED4A62D0C047}"/>
                </a:ext>
              </a:extLst>
            </p:cNvPr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nettore 1 182">
              <a:extLst>
                <a:ext uri="{FF2B5EF4-FFF2-40B4-BE49-F238E27FC236}">
                  <a16:creationId xmlns:a16="http://schemas.microsoft.com/office/drawing/2014/main" id="{266E3DC6-31DC-4B25-9064-5FCC5B52B429}"/>
                </a:ext>
              </a:extLst>
            </p:cNvPr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nettore 1 183">
              <a:extLst>
                <a:ext uri="{FF2B5EF4-FFF2-40B4-BE49-F238E27FC236}">
                  <a16:creationId xmlns:a16="http://schemas.microsoft.com/office/drawing/2014/main" id="{72DB3288-FB85-4C23-ADEC-8086B4A7F7B2}"/>
                </a:ext>
              </a:extLst>
            </p:cNvPr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nettore 1 184">
              <a:extLst>
                <a:ext uri="{FF2B5EF4-FFF2-40B4-BE49-F238E27FC236}">
                  <a16:creationId xmlns:a16="http://schemas.microsoft.com/office/drawing/2014/main" id="{0C04A0DC-5E84-45B4-A980-D3A790C6C500}"/>
                </a:ext>
              </a:extLst>
            </p:cNvPr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nettore 1 185">
              <a:extLst>
                <a:ext uri="{FF2B5EF4-FFF2-40B4-BE49-F238E27FC236}">
                  <a16:creationId xmlns:a16="http://schemas.microsoft.com/office/drawing/2014/main" id="{B26BAD16-5A45-4756-89B7-CACD38EDA592}"/>
                </a:ext>
              </a:extLst>
            </p:cNvPr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nettore 1 186">
              <a:extLst>
                <a:ext uri="{FF2B5EF4-FFF2-40B4-BE49-F238E27FC236}">
                  <a16:creationId xmlns:a16="http://schemas.microsoft.com/office/drawing/2014/main" id="{3FA4CD2F-642F-49DA-8C86-35E6D5E69870}"/>
                </a:ext>
              </a:extLst>
            </p:cNvPr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nettore 1 187">
              <a:extLst>
                <a:ext uri="{FF2B5EF4-FFF2-40B4-BE49-F238E27FC236}">
                  <a16:creationId xmlns:a16="http://schemas.microsoft.com/office/drawing/2014/main" id="{C9233D67-5610-4748-8069-62AD36C740C6}"/>
                </a:ext>
              </a:extLst>
            </p:cNvPr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nettore 1 188">
              <a:extLst>
                <a:ext uri="{FF2B5EF4-FFF2-40B4-BE49-F238E27FC236}">
                  <a16:creationId xmlns:a16="http://schemas.microsoft.com/office/drawing/2014/main" id="{784154A2-B0B6-4F9D-B46F-13324DCC390E}"/>
                </a:ext>
              </a:extLst>
            </p:cNvPr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ttore 1 189">
              <a:extLst>
                <a:ext uri="{FF2B5EF4-FFF2-40B4-BE49-F238E27FC236}">
                  <a16:creationId xmlns:a16="http://schemas.microsoft.com/office/drawing/2014/main" id="{ED73D609-DCC9-425F-B25F-94E609BBE3AF}"/>
                </a:ext>
              </a:extLst>
            </p:cNvPr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ttore 1 190">
              <a:extLst>
                <a:ext uri="{FF2B5EF4-FFF2-40B4-BE49-F238E27FC236}">
                  <a16:creationId xmlns:a16="http://schemas.microsoft.com/office/drawing/2014/main" id="{282EF7F2-476D-4E2F-ACCC-A7A84AC054D4}"/>
                </a:ext>
              </a:extLst>
            </p:cNvPr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ttore 1 191">
              <a:extLst>
                <a:ext uri="{FF2B5EF4-FFF2-40B4-BE49-F238E27FC236}">
                  <a16:creationId xmlns:a16="http://schemas.microsoft.com/office/drawing/2014/main" id="{6EA10273-8F4F-4E67-AE19-DE5EC5781228}"/>
                </a:ext>
              </a:extLst>
            </p:cNvPr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ttore 1 192">
              <a:extLst>
                <a:ext uri="{FF2B5EF4-FFF2-40B4-BE49-F238E27FC236}">
                  <a16:creationId xmlns:a16="http://schemas.microsoft.com/office/drawing/2014/main" id="{3597CDF3-2816-4E9B-8177-F7E2C6DB72DC}"/>
                </a:ext>
              </a:extLst>
            </p:cNvPr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nettore 1 193">
              <a:extLst>
                <a:ext uri="{FF2B5EF4-FFF2-40B4-BE49-F238E27FC236}">
                  <a16:creationId xmlns:a16="http://schemas.microsoft.com/office/drawing/2014/main" id="{5A89B3A7-1168-4336-BC96-2FFCE7392088}"/>
                </a:ext>
              </a:extLst>
            </p:cNvPr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ttore 1 194">
              <a:extLst>
                <a:ext uri="{FF2B5EF4-FFF2-40B4-BE49-F238E27FC236}">
                  <a16:creationId xmlns:a16="http://schemas.microsoft.com/office/drawing/2014/main" id="{D8D04FF7-DD89-488B-85C5-25D6DFAC6114}"/>
                </a:ext>
              </a:extLst>
            </p:cNvPr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nettore 1 195">
              <a:extLst>
                <a:ext uri="{FF2B5EF4-FFF2-40B4-BE49-F238E27FC236}">
                  <a16:creationId xmlns:a16="http://schemas.microsoft.com/office/drawing/2014/main" id="{A64E1580-8909-4A18-8041-FDB8A6D74AF3}"/>
                </a:ext>
              </a:extLst>
            </p:cNvPr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nettore 1 196">
              <a:extLst>
                <a:ext uri="{FF2B5EF4-FFF2-40B4-BE49-F238E27FC236}">
                  <a16:creationId xmlns:a16="http://schemas.microsoft.com/office/drawing/2014/main" id="{A4A5DE75-90E1-464C-944A-148DFA8970CA}"/>
                </a:ext>
              </a:extLst>
            </p:cNvPr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ttore 1 197">
              <a:extLst>
                <a:ext uri="{FF2B5EF4-FFF2-40B4-BE49-F238E27FC236}">
                  <a16:creationId xmlns:a16="http://schemas.microsoft.com/office/drawing/2014/main" id="{4C38EB92-8A68-444B-9072-C10906246680}"/>
                </a:ext>
              </a:extLst>
            </p:cNvPr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ttore 1 198">
              <a:extLst>
                <a:ext uri="{FF2B5EF4-FFF2-40B4-BE49-F238E27FC236}">
                  <a16:creationId xmlns:a16="http://schemas.microsoft.com/office/drawing/2014/main" id="{1B8B79C9-D8B3-4C91-84DC-0E44A9E6EFC7}"/>
                </a:ext>
              </a:extLst>
            </p:cNvPr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nettore 1 199">
              <a:extLst>
                <a:ext uri="{FF2B5EF4-FFF2-40B4-BE49-F238E27FC236}">
                  <a16:creationId xmlns:a16="http://schemas.microsoft.com/office/drawing/2014/main" id="{02D28ADE-BA35-4D12-939A-F6B50D460B1D}"/>
                </a:ext>
              </a:extLst>
            </p:cNvPr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nettore 1 200">
              <a:extLst>
                <a:ext uri="{FF2B5EF4-FFF2-40B4-BE49-F238E27FC236}">
                  <a16:creationId xmlns:a16="http://schemas.microsoft.com/office/drawing/2014/main" id="{DC301CE4-3FB1-46C4-974A-EB5B07663480}"/>
                </a:ext>
              </a:extLst>
            </p:cNvPr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nettore 1 201">
              <a:extLst>
                <a:ext uri="{FF2B5EF4-FFF2-40B4-BE49-F238E27FC236}">
                  <a16:creationId xmlns:a16="http://schemas.microsoft.com/office/drawing/2014/main" id="{2A3126EF-42BA-4D77-ABA5-181812586405}"/>
                </a:ext>
              </a:extLst>
            </p:cNvPr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nettore 1 202">
              <a:extLst>
                <a:ext uri="{FF2B5EF4-FFF2-40B4-BE49-F238E27FC236}">
                  <a16:creationId xmlns:a16="http://schemas.microsoft.com/office/drawing/2014/main" id="{42ACCCB0-0F7A-4EBC-899A-33ADE3D58B29}"/>
                </a:ext>
              </a:extLst>
            </p:cNvPr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nettore 1 203">
              <a:extLst>
                <a:ext uri="{FF2B5EF4-FFF2-40B4-BE49-F238E27FC236}">
                  <a16:creationId xmlns:a16="http://schemas.microsoft.com/office/drawing/2014/main" id="{CAE6CAEF-28DF-4790-8737-7E72118F49A2}"/>
                </a:ext>
              </a:extLst>
            </p:cNvPr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nettore 1 204">
              <a:extLst>
                <a:ext uri="{FF2B5EF4-FFF2-40B4-BE49-F238E27FC236}">
                  <a16:creationId xmlns:a16="http://schemas.microsoft.com/office/drawing/2014/main" id="{EF173BDA-FF4B-43A6-8FD7-711CD72EAB6C}"/>
                </a:ext>
              </a:extLst>
            </p:cNvPr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nettore 1 205">
              <a:extLst>
                <a:ext uri="{FF2B5EF4-FFF2-40B4-BE49-F238E27FC236}">
                  <a16:creationId xmlns:a16="http://schemas.microsoft.com/office/drawing/2014/main" id="{BFE48D04-5CAB-4AA2-BD5B-2408A890E042}"/>
                </a:ext>
              </a:extLst>
            </p:cNvPr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ttore 1 206">
              <a:extLst>
                <a:ext uri="{FF2B5EF4-FFF2-40B4-BE49-F238E27FC236}">
                  <a16:creationId xmlns:a16="http://schemas.microsoft.com/office/drawing/2014/main" id="{DE6FF238-ADA1-442B-8F4C-189AA1F4BC09}"/>
                </a:ext>
              </a:extLst>
            </p:cNvPr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ttore 1 207">
              <a:extLst>
                <a:ext uri="{FF2B5EF4-FFF2-40B4-BE49-F238E27FC236}">
                  <a16:creationId xmlns:a16="http://schemas.microsoft.com/office/drawing/2014/main" id="{677F15ED-625F-42A9-AFD9-57F0E3BD81EC}"/>
                </a:ext>
              </a:extLst>
            </p:cNvPr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ttore 1 208">
              <a:extLst>
                <a:ext uri="{FF2B5EF4-FFF2-40B4-BE49-F238E27FC236}">
                  <a16:creationId xmlns:a16="http://schemas.microsoft.com/office/drawing/2014/main" id="{FD2F8BA7-602D-4F1B-9A54-03F27EB924F2}"/>
                </a:ext>
              </a:extLst>
            </p:cNvPr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ttore 1 209">
              <a:extLst>
                <a:ext uri="{FF2B5EF4-FFF2-40B4-BE49-F238E27FC236}">
                  <a16:creationId xmlns:a16="http://schemas.microsoft.com/office/drawing/2014/main" id="{2102264D-5A59-4F5F-9915-3D7C49F61338}"/>
                </a:ext>
              </a:extLst>
            </p:cNvPr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nettore 1 210">
              <a:extLst>
                <a:ext uri="{FF2B5EF4-FFF2-40B4-BE49-F238E27FC236}">
                  <a16:creationId xmlns:a16="http://schemas.microsoft.com/office/drawing/2014/main" id="{97DC378B-6BE3-4AAD-9AA7-71E5E834A8F7}"/>
                </a:ext>
              </a:extLst>
            </p:cNvPr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nettore 1 211">
              <a:extLst>
                <a:ext uri="{FF2B5EF4-FFF2-40B4-BE49-F238E27FC236}">
                  <a16:creationId xmlns:a16="http://schemas.microsoft.com/office/drawing/2014/main" id="{F91CC8E7-768A-4A34-941E-F86AE813999F}"/>
                </a:ext>
              </a:extLst>
            </p:cNvPr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nettore 1 212">
              <a:extLst>
                <a:ext uri="{FF2B5EF4-FFF2-40B4-BE49-F238E27FC236}">
                  <a16:creationId xmlns:a16="http://schemas.microsoft.com/office/drawing/2014/main" id="{98828044-079E-4C2C-8AEA-13C2D930974D}"/>
                </a:ext>
              </a:extLst>
            </p:cNvPr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nettore 1 213">
              <a:extLst>
                <a:ext uri="{FF2B5EF4-FFF2-40B4-BE49-F238E27FC236}">
                  <a16:creationId xmlns:a16="http://schemas.microsoft.com/office/drawing/2014/main" id="{5D0AFEEC-9A40-43AD-AD92-F4A3107EAA14}"/>
                </a:ext>
              </a:extLst>
            </p:cNvPr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nettore 1 214">
              <a:extLst>
                <a:ext uri="{FF2B5EF4-FFF2-40B4-BE49-F238E27FC236}">
                  <a16:creationId xmlns:a16="http://schemas.microsoft.com/office/drawing/2014/main" id="{D86E0AAB-D19A-4EEF-85FE-4367F17CB4EF}"/>
                </a:ext>
              </a:extLst>
            </p:cNvPr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nettore 1 215">
              <a:extLst>
                <a:ext uri="{FF2B5EF4-FFF2-40B4-BE49-F238E27FC236}">
                  <a16:creationId xmlns:a16="http://schemas.microsoft.com/office/drawing/2014/main" id="{6DCC2E67-E4D2-4B47-A9BE-CED28EE0385A}"/>
                </a:ext>
              </a:extLst>
            </p:cNvPr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nettore 1 216">
              <a:extLst>
                <a:ext uri="{FF2B5EF4-FFF2-40B4-BE49-F238E27FC236}">
                  <a16:creationId xmlns:a16="http://schemas.microsoft.com/office/drawing/2014/main" id="{3DAECAD9-DD1B-47A9-9D49-4D8D806F9051}"/>
                </a:ext>
              </a:extLst>
            </p:cNvPr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ttore 1 217">
              <a:extLst>
                <a:ext uri="{FF2B5EF4-FFF2-40B4-BE49-F238E27FC236}">
                  <a16:creationId xmlns:a16="http://schemas.microsoft.com/office/drawing/2014/main" id="{C1DCE9D8-8E62-4D7B-B991-7F18941A4EA6}"/>
                </a:ext>
              </a:extLst>
            </p:cNvPr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nettore 1 218">
              <a:extLst>
                <a:ext uri="{FF2B5EF4-FFF2-40B4-BE49-F238E27FC236}">
                  <a16:creationId xmlns:a16="http://schemas.microsoft.com/office/drawing/2014/main" id="{68CE9A9C-6A97-4C82-8F6B-F34A861CA54D}"/>
                </a:ext>
              </a:extLst>
            </p:cNvPr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ttore 1 219">
              <a:extLst>
                <a:ext uri="{FF2B5EF4-FFF2-40B4-BE49-F238E27FC236}">
                  <a16:creationId xmlns:a16="http://schemas.microsoft.com/office/drawing/2014/main" id="{C769A69A-EA07-4311-967F-BB342110ECB9}"/>
                </a:ext>
              </a:extLst>
            </p:cNvPr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nettore 1 220">
              <a:extLst>
                <a:ext uri="{FF2B5EF4-FFF2-40B4-BE49-F238E27FC236}">
                  <a16:creationId xmlns:a16="http://schemas.microsoft.com/office/drawing/2014/main" id="{49851BCC-DCFD-4968-9EAE-1ACA3FDC5E85}"/>
                </a:ext>
              </a:extLst>
            </p:cNvPr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nettore 1 221">
              <a:extLst>
                <a:ext uri="{FF2B5EF4-FFF2-40B4-BE49-F238E27FC236}">
                  <a16:creationId xmlns:a16="http://schemas.microsoft.com/office/drawing/2014/main" id="{AD859783-60E1-41C6-BB5C-9841C11935FD}"/>
                </a:ext>
              </a:extLst>
            </p:cNvPr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nettore 1 222">
              <a:extLst>
                <a:ext uri="{FF2B5EF4-FFF2-40B4-BE49-F238E27FC236}">
                  <a16:creationId xmlns:a16="http://schemas.microsoft.com/office/drawing/2014/main" id="{4FE098A7-45F5-4758-BAD0-1D3A919C43B1}"/>
                </a:ext>
              </a:extLst>
            </p:cNvPr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nettore 1 223">
              <a:extLst>
                <a:ext uri="{FF2B5EF4-FFF2-40B4-BE49-F238E27FC236}">
                  <a16:creationId xmlns:a16="http://schemas.microsoft.com/office/drawing/2014/main" id="{60920EDD-1393-483C-AFAB-88CAB22D417F}"/>
                </a:ext>
              </a:extLst>
            </p:cNvPr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nettore 1 224">
              <a:extLst>
                <a:ext uri="{FF2B5EF4-FFF2-40B4-BE49-F238E27FC236}">
                  <a16:creationId xmlns:a16="http://schemas.microsoft.com/office/drawing/2014/main" id="{39218115-9296-4912-B430-FCA10D07C059}"/>
                </a:ext>
              </a:extLst>
            </p:cNvPr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nettore 1 225">
              <a:extLst>
                <a:ext uri="{FF2B5EF4-FFF2-40B4-BE49-F238E27FC236}">
                  <a16:creationId xmlns:a16="http://schemas.microsoft.com/office/drawing/2014/main" id="{94013DA1-A841-45D2-A8D0-3FE333CF5467}"/>
                </a:ext>
              </a:extLst>
            </p:cNvPr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nettore 1 226">
              <a:extLst>
                <a:ext uri="{FF2B5EF4-FFF2-40B4-BE49-F238E27FC236}">
                  <a16:creationId xmlns:a16="http://schemas.microsoft.com/office/drawing/2014/main" id="{C235F144-DB0C-4DDB-B235-FE5A25667C3C}"/>
                </a:ext>
              </a:extLst>
            </p:cNvPr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nettore 1 227">
              <a:extLst>
                <a:ext uri="{FF2B5EF4-FFF2-40B4-BE49-F238E27FC236}">
                  <a16:creationId xmlns:a16="http://schemas.microsoft.com/office/drawing/2014/main" id="{8BC0D5BF-9B52-4497-9666-B8730963CF94}"/>
                </a:ext>
              </a:extLst>
            </p:cNvPr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ttore 1 228">
              <a:extLst>
                <a:ext uri="{FF2B5EF4-FFF2-40B4-BE49-F238E27FC236}">
                  <a16:creationId xmlns:a16="http://schemas.microsoft.com/office/drawing/2014/main" id="{EB1411C4-9956-4C63-9886-1ED43520BE87}"/>
                </a:ext>
              </a:extLst>
            </p:cNvPr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nettore 1 229">
              <a:extLst>
                <a:ext uri="{FF2B5EF4-FFF2-40B4-BE49-F238E27FC236}">
                  <a16:creationId xmlns:a16="http://schemas.microsoft.com/office/drawing/2014/main" id="{7209DF45-F4DE-497C-BFE2-D9D2999953F1}"/>
                </a:ext>
              </a:extLst>
            </p:cNvPr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nettore 1 230">
              <a:extLst>
                <a:ext uri="{FF2B5EF4-FFF2-40B4-BE49-F238E27FC236}">
                  <a16:creationId xmlns:a16="http://schemas.microsoft.com/office/drawing/2014/main" id="{2C9FC1F1-1EB2-426D-839B-E95ECECD0005}"/>
                </a:ext>
              </a:extLst>
            </p:cNvPr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Connettore 1 231">
              <a:extLst>
                <a:ext uri="{FF2B5EF4-FFF2-40B4-BE49-F238E27FC236}">
                  <a16:creationId xmlns:a16="http://schemas.microsoft.com/office/drawing/2014/main" id="{623E213A-A080-4F36-871C-18D470BA024F}"/>
                </a:ext>
              </a:extLst>
            </p:cNvPr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nettore 1 232">
              <a:extLst>
                <a:ext uri="{FF2B5EF4-FFF2-40B4-BE49-F238E27FC236}">
                  <a16:creationId xmlns:a16="http://schemas.microsoft.com/office/drawing/2014/main" id="{DE0CA007-E843-4DAA-852F-C180AFE0B38C}"/>
                </a:ext>
              </a:extLst>
            </p:cNvPr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nettore 1 233">
              <a:extLst>
                <a:ext uri="{FF2B5EF4-FFF2-40B4-BE49-F238E27FC236}">
                  <a16:creationId xmlns:a16="http://schemas.microsoft.com/office/drawing/2014/main" id="{685F4A97-4229-414C-90FB-EF8C8B2C0693}"/>
                </a:ext>
              </a:extLst>
            </p:cNvPr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nettore 1 234">
              <a:extLst>
                <a:ext uri="{FF2B5EF4-FFF2-40B4-BE49-F238E27FC236}">
                  <a16:creationId xmlns:a16="http://schemas.microsoft.com/office/drawing/2014/main" id="{CCA5BC26-AE47-499E-8777-648923F8FA84}"/>
                </a:ext>
              </a:extLst>
            </p:cNvPr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nettore 1 235">
              <a:extLst>
                <a:ext uri="{FF2B5EF4-FFF2-40B4-BE49-F238E27FC236}">
                  <a16:creationId xmlns:a16="http://schemas.microsoft.com/office/drawing/2014/main" id="{62386580-2A50-4126-B995-8620836BC1E9}"/>
                </a:ext>
              </a:extLst>
            </p:cNvPr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nettore 1 236">
              <a:extLst>
                <a:ext uri="{FF2B5EF4-FFF2-40B4-BE49-F238E27FC236}">
                  <a16:creationId xmlns:a16="http://schemas.microsoft.com/office/drawing/2014/main" id="{DB170F62-3DD4-48D6-A595-3D63C1B52376}"/>
                </a:ext>
              </a:extLst>
            </p:cNvPr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nettore 1 237">
              <a:extLst>
                <a:ext uri="{FF2B5EF4-FFF2-40B4-BE49-F238E27FC236}">
                  <a16:creationId xmlns:a16="http://schemas.microsoft.com/office/drawing/2014/main" id="{CA92A9ED-AC49-4212-A0BD-9DAA7ED58B78}"/>
                </a:ext>
              </a:extLst>
            </p:cNvPr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Connettore 1 238">
              <a:extLst>
                <a:ext uri="{FF2B5EF4-FFF2-40B4-BE49-F238E27FC236}">
                  <a16:creationId xmlns:a16="http://schemas.microsoft.com/office/drawing/2014/main" id="{A2F6FF79-A1B7-4E46-9094-D571666E724B}"/>
                </a:ext>
              </a:extLst>
            </p:cNvPr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nettore 1 239">
              <a:extLst>
                <a:ext uri="{FF2B5EF4-FFF2-40B4-BE49-F238E27FC236}">
                  <a16:creationId xmlns:a16="http://schemas.microsoft.com/office/drawing/2014/main" id="{5723FE3C-4E20-42FD-9D0D-D437901934E1}"/>
                </a:ext>
              </a:extLst>
            </p:cNvPr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nettore 1 240">
              <a:extLst>
                <a:ext uri="{FF2B5EF4-FFF2-40B4-BE49-F238E27FC236}">
                  <a16:creationId xmlns:a16="http://schemas.microsoft.com/office/drawing/2014/main" id="{912DDB2D-D7BB-4F4B-B7A9-0EA74B652308}"/>
                </a:ext>
              </a:extLst>
            </p:cNvPr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nettore 1 241">
              <a:extLst>
                <a:ext uri="{FF2B5EF4-FFF2-40B4-BE49-F238E27FC236}">
                  <a16:creationId xmlns:a16="http://schemas.microsoft.com/office/drawing/2014/main" id="{186E1443-0CB8-4DF9-9A5E-78FFD4EEFFD7}"/>
                </a:ext>
              </a:extLst>
            </p:cNvPr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nettore 1 242">
              <a:extLst>
                <a:ext uri="{FF2B5EF4-FFF2-40B4-BE49-F238E27FC236}">
                  <a16:creationId xmlns:a16="http://schemas.microsoft.com/office/drawing/2014/main" id="{DA183A14-3DB1-4475-9961-47FD9E1E71B6}"/>
                </a:ext>
              </a:extLst>
            </p:cNvPr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nettore 1 243">
              <a:extLst>
                <a:ext uri="{FF2B5EF4-FFF2-40B4-BE49-F238E27FC236}">
                  <a16:creationId xmlns:a16="http://schemas.microsoft.com/office/drawing/2014/main" id="{2E79FB43-16E2-4E8C-A712-99E4E13817B2}"/>
                </a:ext>
              </a:extLst>
            </p:cNvPr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nettore 1 244">
              <a:extLst>
                <a:ext uri="{FF2B5EF4-FFF2-40B4-BE49-F238E27FC236}">
                  <a16:creationId xmlns:a16="http://schemas.microsoft.com/office/drawing/2014/main" id="{9D584D6C-4747-47E7-A8E7-52904D6208E4}"/>
                </a:ext>
              </a:extLst>
            </p:cNvPr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Connettore 1 245">
              <a:extLst>
                <a:ext uri="{FF2B5EF4-FFF2-40B4-BE49-F238E27FC236}">
                  <a16:creationId xmlns:a16="http://schemas.microsoft.com/office/drawing/2014/main" id="{46DB8C21-1193-48EF-A149-E7B3FA333EAA}"/>
                </a:ext>
              </a:extLst>
            </p:cNvPr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Connettore 1 246">
              <a:extLst>
                <a:ext uri="{FF2B5EF4-FFF2-40B4-BE49-F238E27FC236}">
                  <a16:creationId xmlns:a16="http://schemas.microsoft.com/office/drawing/2014/main" id="{4B68D3F1-EFD2-43D1-96D5-BE2C04B197D8}"/>
                </a:ext>
              </a:extLst>
            </p:cNvPr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ttore 1 247">
              <a:extLst>
                <a:ext uri="{FF2B5EF4-FFF2-40B4-BE49-F238E27FC236}">
                  <a16:creationId xmlns:a16="http://schemas.microsoft.com/office/drawing/2014/main" id="{27C5ACFD-434E-4EBB-9C14-BFBBD4629CE1}"/>
                </a:ext>
              </a:extLst>
            </p:cNvPr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Connettore 1 248">
              <a:extLst>
                <a:ext uri="{FF2B5EF4-FFF2-40B4-BE49-F238E27FC236}">
                  <a16:creationId xmlns:a16="http://schemas.microsoft.com/office/drawing/2014/main" id="{721B3026-5580-492E-93CA-BDC7933B24A8}"/>
                </a:ext>
              </a:extLst>
            </p:cNvPr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Connettore 1 249">
              <a:extLst>
                <a:ext uri="{FF2B5EF4-FFF2-40B4-BE49-F238E27FC236}">
                  <a16:creationId xmlns:a16="http://schemas.microsoft.com/office/drawing/2014/main" id="{4B7DBB1E-FCB2-4CDF-8313-FBEB5700E708}"/>
                </a:ext>
              </a:extLst>
            </p:cNvPr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Connettore 1 250">
              <a:extLst>
                <a:ext uri="{FF2B5EF4-FFF2-40B4-BE49-F238E27FC236}">
                  <a16:creationId xmlns:a16="http://schemas.microsoft.com/office/drawing/2014/main" id="{ACAAF3E7-B6B1-44EC-A7D0-192F95CFB78D}"/>
                </a:ext>
              </a:extLst>
            </p:cNvPr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Connettore 1 251">
              <a:extLst>
                <a:ext uri="{FF2B5EF4-FFF2-40B4-BE49-F238E27FC236}">
                  <a16:creationId xmlns:a16="http://schemas.microsoft.com/office/drawing/2014/main" id="{271C5CB1-E3C5-4D3F-AF63-0D264BA44E6A}"/>
                </a:ext>
              </a:extLst>
            </p:cNvPr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7" name="Picture 2" descr="Y:\IMMAGINE _COORDINATA_2014\PPT\modello1\loghi_PNG\03_Polimi_logotipo_bandiera-1riga.png">
            <a:extLst>
              <a:ext uri="{FF2B5EF4-FFF2-40B4-BE49-F238E27FC236}">
                <a16:creationId xmlns:a16="http://schemas.microsoft.com/office/drawing/2014/main" id="{E3167721-EA2E-4F51-A361-CC047A94A42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05864" y="6516603"/>
            <a:ext cx="2780124" cy="289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4" name="Segnaposto numero diapositiva 5">
            <a:extLst>
              <a:ext uri="{FF2B5EF4-FFF2-40B4-BE49-F238E27FC236}">
                <a16:creationId xmlns:a16="http://schemas.microsoft.com/office/drawing/2014/main" id="{BC5C9248-B87A-4946-96F4-6C9DDD78B6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83137" y="6477437"/>
            <a:ext cx="625725" cy="365125"/>
          </a:xfrm>
          <a:prstGeom prst="rect">
            <a:avLst/>
          </a:prstGeom>
        </p:spPr>
        <p:txBody>
          <a:bodyPr anchor="ctr"/>
          <a:lstStyle>
            <a:lvl1pPr>
              <a:defRPr sz="1400">
                <a:solidFill>
                  <a:schemeClr val="bg1"/>
                </a:solidFill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defRPr>
            </a:lvl1pPr>
          </a:lstStyle>
          <a:p>
            <a:fld id="{7834947A-1B05-2B43-AD85-E646CE852B9E}" type="slidenum">
              <a:rPr lang="it-IT" smtClean="0"/>
              <a:pPr/>
              <a:t>‹N›</a:t>
            </a:fld>
            <a:endParaRPr lang="it-IT" dirty="0"/>
          </a:p>
        </p:txBody>
      </p:sp>
      <p:sp>
        <p:nvSpPr>
          <p:cNvPr id="135" name="Footer Placeholder 3">
            <a:extLst>
              <a:ext uri="{FF2B5EF4-FFF2-40B4-BE49-F238E27FC236}">
                <a16:creationId xmlns:a16="http://schemas.microsoft.com/office/drawing/2014/main" id="{222A18E7-23DE-46EC-B334-8F591270A99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51492" y="6477437"/>
            <a:ext cx="5184988" cy="365125"/>
          </a:xfrm>
        </p:spPr>
        <p:txBody>
          <a:bodyPr/>
          <a:lstStyle>
            <a:lvl1pPr algn="l">
              <a:defRPr sz="1400">
                <a:solidFill>
                  <a:schemeClr val="bg1"/>
                </a:solidFill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defRPr>
            </a:lvl1pPr>
          </a:lstStyle>
          <a:p>
            <a:endParaRPr lang="en-US" dirty="0"/>
          </a:p>
        </p:txBody>
      </p:sp>
      <p:pic>
        <p:nvPicPr>
          <p:cNvPr id="136" name="Immagine 5">
            <a:extLst>
              <a:ext uri="{FF2B5EF4-FFF2-40B4-BE49-F238E27FC236}">
                <a16:creationId xmlns:a16="http://schemas.microsoft.com/office/drawing/2014/main" id="{151D7D43-A264-AB4A-8B66-943E29F2BE5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73753" y="6459625"/>
            <a:ext cx="682242" cy="405404"/>
          </a:xfrm>
          <a:prstGeom prst="rect">
            <a:avLst/>
          </a:prstGeom>
        </p:spPr>
      </p:pic>
      <p:pic>
        <p:nvPicPr>
          <p:cNvPr id="139" name="Picture 6">
            <a:extLst>
              <a:ext uri="{FF2B5EF4-FFF2-40B4-BE49-F238E27FC236}">
                <a16:creationId xmlns:a16="http://schemas.microsoft.com/office/drawing/2014/main" id="{EED3C824-D1DF-0846-8A34-C97FF4449E17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729" b="83461" l="365" r="98438">
                        <a14:foregroundMark x1="13750" y1="16539" x2="13750" y2="18224"/>
                        <a14:foregroundMark x1="4271" y1="48698" x2="4271" y2="48698"/>
                        <a14:foregroundMark x1="11094" y1="74885" x2="11094" y2="74885"/>
                        <a14:foregroundMark x1="365" y1="40582" x2="365" y2="40582"/>
                        <a14:foregroundMark x1="21823" y1="69832" x2="21823" y2="69832"/>
                        <a14:foregroundMark x1="25521" y1="40276" x2="25521" y2="40276"/>
                        <a14:foregroundMark x1="3333" y1="29096" x2="3333" y2="29096"/>
                        <a14:foregroundMark x1="50313" y1="43645" x2="50313" y2="43645"/>
                        <a14:foregroundMark x1="64375" y1="45329" x2="64375" y2="45329"/>
                        <a14:foregroundMark x1="69583" y1="43338" x2="69583" y2="43338"/>
                        <a14:foregroundMark x1="78802" y1="46401" x2="78802" y2="46401"/>
                        <a14:foregroundMark x1="91042" y1="48086" x2="91042" y2="48086"/>
                        <a14:foregroundMark x1="67969" y1="38897" x2="67969" y2="38897"/>
                        <a14:foregroundMark x1="95417" y1="60949" x2="95417" y2="60949"/>
                        <a14:foregroundMark x1="98438" y1="47320" x2="98438" y2="47320"/>
                        <a14:foregroundMark x1="98438" y1="47320" x2="98438" y2="47320"/>
                        <a14:foregroundMark x1="98438" y1="47320" x2="98438" y2="4732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7203"/>
          <a:stretch/>
        </p:blipFill>
        <p:spPr bwMode="auto">
          <a:xfrm>
            <a:off x="927306" y="6477661"/>
            <a:ext cx="1243900" cy="369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391013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9AA02C-0D99-47EC-BF24-5562B5246C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DDD235-FF3A-4D67-B169-F725181E2C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09C6D6-5EC9-4A07-9D8A-BE5650C076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A1A866-AA9C-41A1-BBB6-C28B67849D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4445C7-A9EC-41DF-8CCF-46221C7EEF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C14357-09EB-47BD-8FAF-ADB1123E3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B331A-6FD0-4F6C-BD02-F668B44C58E8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09254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6/7/21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72254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6487BF-CB16-4AF0-A2E6-AC1A4C3B96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1329115-24B0-4F77-9138-5E25A2D98F8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8C41F0-9613-4642-BDE1-F8734318E2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7C3A22-45C5-40EA-AA33-883F5C5902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4FAFB5-045A-47C8-AFC8-F137F289C6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D890C4-4BDA-452D-A488-2066C4B2F0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B331A-6FD0-4F6C-BD02-F668B44C58E8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750601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B1878E-7520-463C-8481-7689FA642A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9956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1463B42-347D-4E39-8E55-DB10B375AC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831E06-E724-4AC4-967E-3B806CA68A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4693B8-E371-4C04-B8A8-0B7D09F40F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882DC3-2E18-4964-8AF6-722ACCEF52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B331A-6FD0-4F6C-BD02-F668B44C58E8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17076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BBBA486-72C6-41D8-9F44-A729989C4A5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EF5E47-AC5D-426E-999A-C9AC464489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3C8316-5D8A-4CF4-A197-2576BC21F9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7BD79B-3E48-4334-8945-F913CD5237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DAADA7-55A0-4BE4-8C9C-EE73DA1718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B331A-6FD0-4F6C-BD02-F668B44C58E8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323786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31416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6/7/21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7351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6/7/21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7027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6/7/21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75897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6/7/21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1503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6/7/21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18611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6/7/21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9382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6/7/21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5695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6/7/21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9977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61" r:id="rId6"/>
    <p:sldLayoutId id="2147483756" r:id="rId7"/>
    <p:sldLayoutId id="2147483757" r:id="rId8"/>
    <p:sldLayoutId id="2147483758" r:id="rId9"/>
    <p:sldLayoutId id="2147483760" r:id="rId10"/>
    <p:sldLayoutId id="21474837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E982328-0D93-4FEB-9446-1A301EAABA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246649-ECD3-4F38-A9FD-65DB85B910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034B48-971B-4C70-AE90-D9D981484F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FAC8BF-65B8-4FC9-8681-5E99E7C7EB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81E2B8-BF67-4268-B732-AE4FB6D834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3B331A-6FD0-4F6C-BD02-F668B44C58E8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94641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2" r:id="rId1"/>
    <p:sldLayoutId id="2147483793" r:id="rId2"/>
    <p:sldLayoutId id="2147483794" r:id="rId3"/>
    <p:sldLayoutId id="2147483795" r:id="rId4"/>
    <p:sldLayoutId id="2147483796" r:id="rId5"/>
    <p:sldLayoutId id="2147483797" r:id="rId6"/>
    <p:sldLayoutId id="2147483798" r:id="rId7"/>
    <p:sldLayoutId id="2147483799" r:id="rId8"/>
    <p:sldLayoutId id="2147483800" r:id="rId9"/>
    <p:sldLayoutId id="2147483801" r:id="rId10"/>
    <p:sldLayoutId id="2147483802" r:id="rId11"/>
    <p:sldLayoutId id="2147483803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13.png"/><Relationship Id="rId3" Type="http://schemas.openxmlformats.org/officeDocument/2006/relationships/image" Target="../media/image2.png"/><Relationship Id="rId7" Type="http://schemas.openxmlformats.org/officeDocument/2006/relationships/image" Target="../media/image9.pn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8.png"/><Relationship Id="rId11" Type="http://schemas.openxmlformats.org/officeDocument/2006/relationships/image" Target="../media/image11.png"/><Relationship Id="rId5" Type="http://schemas.openxmlformats.org/officeDocument/2006/relationships/image" Target="../media/image7.png"/><Relationship Id="rId10" Type="http://schemas.microsoft.com/office/2007/relationships/hdphoto" Target="../media/hdphoto4.wdp"/><Relationship Id="rId4" Type="http://schemas.openxmlformats.org/officeDocument/2006/relationships/image" Target="../media/image6.png"/><Relationship Id="rId9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microsoft.com/office/2007/relationships/hdphoto" Target="../media/hdphoto4.wdp"/><Relationship Id="rId3" Type="http://schemas.openxmlformats.org/officeDocument/2006/relationships/image" Target="../media/image6.png"/><Relationship Id="rId7" Type="http://schemas.microsoft.com/office/2007/relationships/hdphoto" Target="../media/hdphoto3.wdp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9.png"/><Relationship Id="rId11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2.png"/><Relationship Id="rId9" Type="http://schemas.openxmlformats.org/officeDocument/2006/relationships/image" Target="../media/image13.png"/><Relationship Id="rId1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microsoft.com/office/2007/relationships/hdphoto" Target="../media/hdphoto4.wdp"/><Relationship Id="rId3" Type="http://schemas.openxmlformats.org/officeDocument/2006/relationships/image" Target="../media/image6.png"/><Relationship Id="rId7" Type="http://schemas.microsoft.com/office/2007/relationships/hdphoto" Target="../media/hdphoto3.wdp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9.png"/><Relationship Id="rId11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2.png"/><Relationship Id="rId9" Type="http://schemas.openxmlformats.org/officeDocument/2006/relationships/image" Target="../media/image13.png"/><Relationship Id="rId1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Relationship Id="rId5" Type="http://schemas.microsoft.com/office/2007/relationships/hdphoto" Target="../media/hdphoto5.wdp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9285270-659C-E440-9378-08957CD3C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 l="7877" r="7877"/>
          <a:stretch/>
        </p:blipFill>
        <p:spPr bwMode="auto">
          <a:xfrm flipH="1">
            <a:off x="3523489" y="10"/>
            <a:ext cx="866851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A44CD100-6267-4E62-AA64-2182A3A6A1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E0015C19-C0D8-604F-BB72-852D6466EF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726944"/>
            <a:ext cx="4023360" cy="3204134"/>
          </a:xfrm>
        </p:spPr>
        <p:txBody>
          <a:bodyPr anchor="b">
            <a:normAutofit/>
          </a:bodyPr>
          <a:lstStyle/>
          <a:p>
            <a:r>
              <a:rPr lang="it-IT" sz="4800" dirty="0" err="1">
                <a:latin typeface="Century Gothic" panose="020B0502020202020204" pitchFamily="34" charset="0"/>
              </a:rPr>
              <a:t>SMeS</a:t>
            </a:r>
            <a:r>
              <a:rPr lang="it-IT" sz="4800" dirty="0">
                <a:latin typeface="Century Gothic" panose="020B0502020202020204" pitchFamily="34" charset="0"/>
              </a:rPr>
              <a:t>:</a:t>
            </a:r>
            <a:br>
              <a:rPr lang="it-IT" sz="4800" dirty="0">
                <a:latin typeface="Century Gothic" panose="020B0502020202020204" pitchFamily="34" charset="0"/>
              </a:rPr>
            </a:br>
            <a:r>
              <a:rPr lang="it-IT" sz="4800" dirty="0" err="1">
                <a:latin typeface="Century Gothic" panose="020B0502020202020204" pitchFamily="34" charset="0"/>
              </a:rPr>
              <a:t>Secure</a:t>
            </a:r>
            <a:r>
              <a:rPr lang="it-IT" sz="4800" dirty="0">
                <a:latin typeface="Century Gothic" panose="020B0502020202020204" pitchFamily="34" charset="0"/>
              </a:rPr>
              <a:t> </a:t>
            </a:r>
            <a:r>
              <a:rPr lang="it-IT" sz="4800" dirty="0" err="1">
                <a:latin typeface="Century Gothic" panose="020B0502020202020204" pitchFamily="34" charset="0"/>
              </a:rPr>
              <a:t>Mobiliy</a:t>
            </a:r>
            <a:r>
              <a:rPr lang="it-IT" sz="4800" dirty="0">
                <a:latin typeface="Century Gothic" panose="020B0502020202020204" pitchFamily="34" charset="0"/>
              </a:rPr>
              <a:t> in </a:t>
            </a:r>
            <a:r>
              <a:rPr lang="it-IT" sz="4800" dirty="0" err="1">
                <a:latin typeface="Century Gothic" panose="020B0502020202020204" pitchFamily="34" charset="0"/>
              </a:rPr>
              <a:t>eScooters</a:t>
            </a:r>
            <a:endParaRPr lang="it-IT" sz="4800" dirty="0">
              <a:latin typeface="Century Gothic" panose="020B0502020202020204" pitchFamily="34" charset="0"/>
            </a:endParaRPr>
          </a:p>
        </p:txBody>
      </p:sp>
      <p:sp>
        <p:nvSpPr>
          <p:cNvPr id="1037" name="Rectangle 7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8CF2E357-89B2-DB4F-8CB9-BC2324FCA80A}"/>
              </a:ext>
            </a:extLst>
          </p:cNvPr>
          <p:cNvSpPr/>
          <p:nvPr/>
        </p:nvSpPr>
        <p:spPr>
          <a:xfrm>
            <a:off x="321276" y="457200"/>
            <a:ext cx="976183" cy="4819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11" name="Immagine 5">
            <a:extLst>
              <a:ext uri="{FF2B5EF4-FFF2-40B4-BE49-F238E27FC236}">
                <a16:creationId xmlns:a16="http://schemas.microsoft.com/office/drawing/2014/main" id="{D39FF075-00BA-0748-A267-C39001D073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980" y="311783"/>
            <a:ext cx="1209907" cy="718955"/>
          </a:xfrm>
          <a:prstGeom prst="rect">
            <a:avLst/>
          </a:prstGeom>
        </p:spPr>
      </p:pic>
      <p:sp>
        <p:nvSpPr>
          <p:cNvPr id="13" name="Rettangolo 12">
            <a:extLst>
              <a:ext uri="{FF2B5EF4-FFF2-40B4-BE49-F238E27FC236}">
                <a16:creationId xmlns:a16="http://schemas.microsoft.com/office/drawing/2014/main" id="{A0E67367-0473-F840-B5A6-3F6DA49063AA}"/>
              </a:ext>
            </a:extLst>
          </p:cNvPr>
          <p:cNvSpPr/>
          <p:nvPr/>
        </p:nvSpPr>
        <p:spPr>
          <a:xfrm>
            <a:off x="503603" y="4231508"/>
            <a:ext cx="4113688" cy="4819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Mixed Trials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Description</a:t>
            </a:r>
            <a:endParaRPr kumimoji="0" lang="it-IT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cxnSp>
        <p:nvCxnSpPr>
          <p:cNvPr id="6" name="Connettore 1 5">
            <a:extLst>
              <a:ext uri="{FF2B5EF4-FFF2-40B4-BE49-F238E27FC236}">
                <a16:creationId xmlns:a16="http://schemas.microsoft.com/office/drawing/2014/main" id="{1C05BF3B-AFE4-0B42-8106-FE1EA323CF97}"/>
              </a:ext>
            </a:extLst>
          </p:cNvPr>
          <p:cNvCxnSpPr>
            <a:cxnSpLocks/>
          </p:cNvCxnSpPr>
          <p:nvPr/>
        </p:nvCxnSpPr>
        <p:spPr>
          <a:xfrm flipV="1">
            <a:off x="0" y="3943435"/>
            <a:ext cx="4501339" cy="1"/>
          </a:xfrm>
          <a:prstGeom prst="line">
            <a:avLst/>
          </a:prstGeom>
          <a:ln w="12700">
            <a:solidFill>
              <a:schemeClr val="tx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uppo 8">
            <a:extLst>
              <a:ext uri="{FF2B5EF4-FFF2-40B4-BE49-F238E27FC236}">
                <a16:creationId xmlns:a16="http://schemas.microsoft.com/office/drawing/2014/main" id="{5E02AF41-DA60-E644-A8A7-CDAF64BD013A}"/>
              </a:ext>
            </a:extLst>
          </p:cNvPr>
          <p:cNvGrpSpPr/>
          <p:nvPr/>
        </p:nvGrpSpPr>
        <p:grpSpPr>
          <a:xfrm>
            <a:off x="477979" y="5754391"/>
            <a:ext cx="4023359" cy="986926"/>
            <a:chOff x="477979" y="5915031"/>
            <a:chExt cx="4023359" cy="986926"/>
          </a:xfrm>
        </p:grpSpPr>
        <p:sp>
          <p:nvSpPr>
            <p:cNvPr id="19" name="Sottotitolo 2">
              <a:extLst>
                <a:ext uri="{FF2B5EF4-FFF2-40B4-BE49-F238E27FC236}">
                  <a16:creationId xmlns:a16="http://schemas.microsoft.com/office/drawing/2014/main" id="{16F88A24-ADB2-A047-ACFB-205F761E118A}"/>
                </a:ext>
              </a:extLst>
            </p:cNvPr>
            <p:cNvSpPr txBox="1">
              <a:spLocks/>
            </p:cNvSpPr>
            <p:nvPr/>
          </p:nvSpPr>
          <p:spPr>
            <a:xfrm>
              <a:off x="477979" y="5915031"/>
              <a:ext cx="4023359" cy="57868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11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11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11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11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11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it-IT" sz="1700" b="1" u="sng" dirty="0">
                  <a:latin typeface="Century Gothic" panose="020B0502020202020204" pitchFamily="34" charset="0"/>
                </a:rPr>
                <a:t>Jessica Leoni</a:t>
              </a:r>
              <a:r>
                <a:rPr lang="it-IT" sz="1700" dirty="0">
                  <a:latin typeface="Century Gothic" panose="020B0502020202020204" pitchFamily="34" charset="0"/>
                </a:rPr>
                <a:t>, Mara </a:t>
              </a:r>
              <a:r>
                <a:rPr lang="it-IT" sz="1700" dirty="0" err="1">
                  <a:latin typeface="Century Gothic" panose="020B0502020202020204" pitchFamily="34" charset="0"/>
                </a:rPr>
                <a:t>Tanelli</a:t>
              </a:r>
              <a:endParaRPr lang="it-IT" sz="1700" dirty="0">
                <a:latin typeface="Century Gothic" panose="020B0502020202020204" pitchFamily="34" charset="0"/>
              </a:endParaRPr>
            </a:p>
          </p:txBody>
        </p:sp>
        <p:sp>
          <p:nvSpPr>
            <p:cNvPr id="20" name="Sottotitolo 2">
              <a:extLst>
                <a:ext uri="{FF2B5EF4-FFF2-40B4-BE49-F238E27FC236}">
                  <a16:creationId xmlns:a16="http://schemas.microsoft.com/office/drawing/2014/main" id="{4983624E-E435-8940-9B8B-6DB87CC79E0B}"/>
                </a:ext>
              </a:extLst>
            </p:cNvPr>
            <p:cNvSpPr txBox="1">
              <a:spLocks/>
            </p:cNvSpPr>
            <p:nvPr/>
          </p:nvSpPr>
          <p:spPr>
            <a:xfrm>
              <a:off x="477979" y="6323268"/>
              <a:ext cx="4023359" cy="57868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11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11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11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11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11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it-IT" sz="1700" dirty="0">
                  <a:latin typeface="Century Gothic" panose="020B0502020202020204" pitchFamily="34" charset="0"/>
                </a:rPr>
                <a:t>Silvia Carla Strada, Sergio </a:t>
              </a:r>
              <a:r>
                <a:rPr lang="it-IT" sz="1700" dirty="0" err="1">
                  <a:latin typeface="Century Gothic" panose="020B0502020202020204" pitchFamily="34" charset="0"/>
                </a:rPr>
                <a:t>Savaresi</a:t>
              </a:r>
              <a:endParaRPr lang="it-IT" sz="1700" dirty="0">
                <a:latin typeface="Century Gothic" panose="020B0502020202020204" pitchFamily="34" charset="0"/>
              </a:endParaRPr>
            </a:p>
          </p:txBody>
        </p:sp>
      </p:grpSp>
      <p:pic>
        <p:nvPicPr>
          <p:cNvPr id="23" name="Picture 6">
            <a:extLst>
              <a:ext uri="{FF2B5EF4-FFF2-40B4-BE49-F238E27FC236}">
                <a16:creationId xmlns:a16="http://schemas.microsoft.com/office/drawing/2014/main" id="{9B0680C3-961F-7B43-9769-3F974011EF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8729" b="83461" l="365" r="98438">
                        <a14:foregroundMark x1="13750" y1="16539" x2="13750" y2="18224"/>
                        <a14:foregroundMark x1="4271" y1="48698" x2="4271" y2="48698"/>
                        <a14:foregroundMark x1="11094" y1="74885" x2="11094" y2="74885"/>
                        <a14:foregroundMark x1="365" y1="40582" x2="365" y2="40582"/>
                        <a14:foregroundMark x1="21823" y1="69832" x2="21823" y2="69832"/>
                        <a14:foregroundMark x1="25521" y1="40276" x2="25521" y2="40276"/>
                        <a14:foregroundMark x1="3333" y1="29096" x2="3333" y2="29096"/>
                        <a14:foregroundMark x1="50313" y1="43645" x2="50313" y2="43645"/>
                        <a14:foregroundMark x1="64375" y1="45329" x2="64375" y2="45329"/>
                        <a14:foregroundMark x1="69583" y1="43338" x2="69583" y2="43338"/>
                        <a14:foregroundMark x1="78802" y1="46401" x2="78802" y2="46401"/>
                        <a14:foregroundMark x1="91042" y1="48086" x2="91042" y2="48086"/>
                        <a14:foregroundMark x1="67969" y1="38897" x2="67969" y2="38897"/>
                        <a14:foregroundMark x1="95417" y1="60949" x2="95417" y2="60949"/>
                        <a14:foregroundMark x1="98438" y1="47320" x2="98438" y2="47320"/>
                        <a14:foregroundMark x1="98438" y1="47320" x2="98438" y2="47320"/>
                        <a14:foregroundMark x1="98438" y1="47320" x2="98438" y2="4732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7203"/>
          <a:stretch/>
        </p:blipFill>
        <p:spPr bwMode="auto">
          <a:xfrm>
            <a:off x="10081970" y="6104572"/>
            <a:ext cx="1947143" cy="69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63634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F57297D8-05CF-455F-83E7-49B134DBB8A5}"/>
              </a:ext>
            </a:extLst>
          </p:cNvPr>
          <p:cNvSpPr txBox="1">
            <a:spLocks/>
          </p:cNvSpPr>
          <p:nvPr/>
        </p:nvSpPr>
        <p:spPr>
          <a:xfrm>
            <a:off x="171619" y="75337"/>
            <a:ext cx="10515600" cy="68058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>
                <a:solidFill>
                  <a:prstClr val="white"/>
                </a:solidFill>
              </a:rPr>
              <a:t>Jessica_Alberto_Jessica_Trial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entury Gothic" panose="020B0502020202020204" pitchFamily="34" charset="0"/>
              <a:ea typeface="+mj-ea"/>
              <a:cs typeface="+mj-cs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8309D7-5A68-4EA5-AC3E-7969DB2FF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71619" y="6476250"/>
            <a:ext cx="625725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34947A-1B05-2B43-AD85-E646CE852B9E}" type="slidenum">
              <a:rPr kumimoji="0" lang="it-IT" sz="14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it-IT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algun Gothic Semilight" panose="020B0502040204020203" pitchFamily="34" charset="-128"/>
              <a:ea typeface="Malgun Gothic Semilight" panose="020B0502040204020203" pitchFamily="34" charset="-128"/>
              <a:cs typeface="Malgun Gothic Semilight" panose="020B0502040204020203" pitchFamily="34" charset="-128"/>
            </a:endParaRPr>
          </a:p>
        </p:txBody>
      </p:sp>
      <p:pic>
        <p:nvPicPr>
          <p:cNvPr id="26" name="Immagine 5">
            <a:extLst>
              <a:ext uri="{FF2B5EF4-FFF2-40B4-BE49-F238E27FC236}">
                <a16:creationId xmlns:a16="http://schemas.microsoft.com/office/drawing/2014/main" id="{BB14BB98-5788-4E45-A830-CD320CA362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3753" y="6459625"/>
            <a:ext cx="682242" cy="405404"/>
          </a:xfrm>
          <a:prstGeom prst="rect">
            <a:avLst/>
          </a:prstGeom>
        </p:spPr>
      </p:pic>
      <p:pic>
        <p:nvPicPr>
          <p:cNvPr id="25" name="Immagine 24">
            <a:extLst>
              <a:ext uri="{FF2B5EF4-FFF2-40B4-BE49-F238E27FC236}">
                <a16:creationId xmlns:a16="http://schemas.microsoft.com/office/drawing/2014/main" id="{7B86BDCC-03D8-4D4A-8D8E-C592F56F86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1061" y="902929"/>
            <a:ext cx="6784927" cy="5518519"/>
          </a:xfrm>
          <a:prstGeom prst="rect">
            <a:avLst/>
          </a:prstGeom>
        </p:spPr>
      </p:pic>
      <p:cxnSp>
        <p:nvCxnSpPr>
          <p:cNvPr id="5" name="Connettore 1 4">
            <a:extLst>
              <a:ext uri="{FF2B5EF4-FFF2-40B4-BE49-F238E27FC236}">
                <a16:creationId xmlns:a16="http://schemas.microsoft.com/office/drawing/2014/main" id="{26C15C79-9768-AE46-BAF8-18A72EA84F51}"/>
              </a:ext>
            </a:extLst>
          </p:cNvPr>
          <p:cNvCxnSpPr>
            <a:cxnSpLocks/>
            <a:stCxn id="40" idx="4"/>
          </p:cNvCxnSpPr>
          <p:nvPr/>
        </p:nvCxnSpPr>
        <p:spPr>
          <a:xfrm flipH="1" flipV="1">
            <a:off x="8443525" y="1049869"/>
            <a:ext cx="30228" cy="1919078"/>
          </a:xfrm>
          <a:prstGeom prst="line">
            <a:avLst/>
          </a:prstGeom>
          <a:ln w="57150">
            <a:solidFill>
              <a:srgbClr val="728FA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ttore 1 35">
            <a:extLst>
              <a:ext uri="{FF2B5EF4-FFF2-40B4-BE49-F238E27FC236}">
                <a16:creationId xmlns:a16="http://schemas.microsoft.com/office/drawing/2014/main" id="{FC6FA490-5AA0-994A-994C-D1410287997D}"/>
              </a:ext>
            </a:extLst>
          </p:cNvPr>
          <p:cNvCxnSpPr>
            <a:cxnSpLocks/>
          </p:cNvCxnSpPr>
          <p:nvPr/>
        </p:nvCxnSpPr>
        <p:spPr>
          <a:xfrm flipH="1">
            <a:off x="5953899" y="1058334"/>
            <a:ext cx="2511386" cy="0"/>
          </a:xfrm>
          <a:prstGeom prst="line">
            <a:avLst/>
          </a:prstGeom>
          <a:ln w="57150">
            <a:solidFill>
              <a:srgbClr val="728FA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ttore 1 36">
            <a:extLst>
              <a:ext uri="{FF2B5EF4-FFF2-40B4-BE49-F238E27FC236}">
                <a16:creationId xmlns:a16="http://schemas.microsoft.com/office/drawing/2014/main" id="{61771FE8-C103-2C43-8865-BE3FB6589017}"/>
              </a:ext>
            </a:extLst>
          </p:cNvPr>
          <p:cNvCxnSpPr>
            <a:cxnSpLocks/>
          </p:cNvCxnSpPr>
          <p:nvPr/>
        </p:nvCxnSpPr>
        <p:spPr>
          <a:xfrm>
            <a:off x="5672668" y="1340897"/>
            <a:ext cx="0" cy="1874699"/>
          </a:xfrm>
          <a:prstGeom prst="line">
            <a:avLst/>
          </a:prstGeom>
          <a:ln w="57150">
            <a:solidFill>
              <a:srgbClr val="82A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ttore 1 37">
            <a:extLst>
              <a:ext uri="{FF2B5EF4-FFF2-40B4-BE49-F238E27FC236}">
                <a16:creationId xmlns:a16="http://schemas.microsoft.com/office/drawing/2014/main" id="{4773D6B0-2F35-394D-970F-633F9D6EE91C}"/>
              </a:ext>
            </a:extLst>
          </p:cNvPr>
          <p:cNvCxnSpPr>
            <a:cxnSpLocks/>
          </p:cNvCxnSpPr>
          <p:nvPr/>
        </p:nvCxnSpPr>
        <p:spPr>
          <a:xfrm>
            <a:off x="5647267" y="3190196"/>
            <a:ext cx="332031" cy="0"/>
          </a:xfrm>
          <a:prstGeom prst="line">
            <a:avLst/>
          </a:prstGeom>
          <a:ln w="57150">
            <a:solidFill>
              <a:srgbClr val="DEAC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ttore 1 38">
            <a:extLst>
              <a:ext uri="{FF2B5EF4-FFF2-40B4-BE49-F238E27FC236}">
                <a16:creationId xmlns:a16="http://schemas.microsoft.com/office/drawing/2014/main" id="{286EEB43-ACE9-4642-ABE5-58322AD67795}"/>
              </a:ext>
            </a:extLst>
          </p:cNvPr>
          <p:cNvCxnSpPr>
            <a:cxnSpLocks/>
          </p:cNvCxnSpPr>
          <p:nvPr/>
        </p:nvCxnSpPr>
        <p:spPr>
          <a:xfrm>
            <a:off x="5953899" y="3173262"/>
            <a:ext cx="0" cy="307964"/>
          </a:xfrm>
          <a:prstGeom prst="line">
            <a:avLst/>
          </a:prstGeom>
          <a:ln w="57150">
            <a:solidFill>
              <a:srgbClr val="DEAC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ttore 1 46">
            <a:extLst>
              <a:ext uri="{FF2B5EF4-FFF2-40B4-BE49-F238E27FC236}">
                <a16:creationId xmlns:a16="http://schemas.microsoft.com/office/drawing/2014/main" id="{E6AAB1D4-9224-8841-AFB1-2DB428521169}"/>
              </a:ext>
            </a:extLst>
          </p:cNvPr>
          <p:cNvCxnSpPr>
            <a:cxnSpLocks/>
          </p:cNvCxnSpPr>
          <p:nvPr/>
        </p:nvCxnSpPr>
        <p:spPr>
          <a:xfrm flipH="1">
            <a:off x="8111067" y="3454401"/>
            <a:ext cx="3601240" cy="26825"/>
          </a:xfrm>
          <a:prstGeom prst="line">
            <a:avLst/>
          </a:prstGeom>
          <a:ln w="57150">
            <a:solidFill>
              <a:srgbClr val="C451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ttore 1 48">
            <a:extLst>
              <a:ext uri="{FF2B5EF4-FFF2-40B4-BE49-F238E27FC236}">
                <a16:creationId xmlns:a16="http://schemas.microsoft.com/office/drawing/2014/main" id="{E7400251-9B53-774C-87B9-C573D6BBEB9A}"/>
              </a:ext>
            </a:extLst>
          </p:cNvPr>
          <p:cNvCxnSpPr>
            <a:cxnSpLocks/>
          </p:cNvCxnSpPr>
          <p:nvPr/>
        </p:nvCxnSpPr>
        <p:spPr>
          <a:xfrm flipH="1" flipV="1">
            <a:off x="11675774" y="3454402"/>
            <a:ext cx="15114" cy="2819398"/>
          </a:xfrm>
          <a:prstGeom prst="line">
            <a:avLst/>
          </a:prstGeom>
          <a:ln w="57150">
            <a:solidFill>
              <a:srgbClr val="C451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ttore 1 50">
            <a:extLst>
              <a:ext uri="{FF2B5EF4-FFF2-40B4-BE49-F238E27FC236}">
                <a16:creationId xmlns:a16="http://schemas.microsoft.com/office/drawing/2014/main" id="{64636A2B-F92C-2F4D-A623-2F5CCD266CDA}"/>
              </a:ext>
            </a:extLst>
          </p:cNvPr>
          <p:cNvCxnSpPr>
            <a:cxnSpLocks/>
            <a:endCxn id="41" idx="2"/>
          </p:cNvCxnSpPr>
          <p:nvPr/>
        </p:nvCxnSpPr>
        <p:spPr>
          <a:xfrm flipH="1" flipV="1">
            <a:off x="8474217" y="2932188"/>
            <a:ext cx="8002" cy="3145492"/>
          </a:xfrm>
          <a:prstGeom prst="line">
            <a:avLst/>
          </a:prstGeom>
          <a:ln w="57150">
            <a:solidFill>
              <a:srgbClr val="C451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ttore 1 51">
            <a:extLst>
              <a:ext uri="{FF2B5EF4-FFF2-40B4-BE49-F238E27FC236}">
                <a16:creationId xmlns:a16="http://schemas.microsoft.com/office/drawing/2014/main" id="{EB1EE9C5-D0DE-7448-80E9-61C4B28108F5}"/>
              </a:ext>
            </a:extLst>
          </p:cNvPr>
          <p:cNvCxnSpPr>
            <a:cxnSpLocks/>
          </p:cNvCxnSpPr>
          <p:nvPr/>
        </p:nvCxnSpPr>
        <p:spPr>
          <a:xfrm flipH="1" flipV="1">
            <a:off x="8687775" y="6253295"/>
            <a:ext cx="3008036" cy="320"/>
          </a:xfrm>
          <a:prstGeom prst="line">
            <a:avLst/>
          </a:prstGeom>
          <a:ln w="57150">
            <a:solidFill>
              <a:srgbClr val="C451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ttore 1 54">
            <a:extLst>
              <a:ext uri="{FF2B5EF4-FFF2-40B4-BE49-F238E27FC236}">
                <a16:creationId xmlns:a16="http://schemas.microsoft.com/office/drawing/2014/main" id="{871755DA-BBF0-BC42-96E1-496484D5E657}"/>
              </a:ext>
            </a:extLst>
          </p:cNvPr>
          <p:cNvCxnSpPr>
            <a:cxnSpLocks/>
          </p:cNvCxnSpPr>
          <p:nvPr/>
        </p:nvCxnSpPr>
        <p:spPr>
          <a:xfrm flipH="1" flipV="1">
            <a:off x="8465285" y="6031425"/>
            <a:ext cx="222490" cy="242375"/>
          </a:xfrm>
          <a:prstGeom prst="line">
            <a:avLst/>
          </a:prstGeom>
          <a:ln w="57150">
            <a:solidFill>
              <a:srgbClr val="C451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Picture 2" descr="Road Icon Vector Stock Vector (Royalty Free) 342080579">
            <a:extLst>
              <a:ext uri="{FF2B5EF4-FFF2-40B4-BE49-F238E27FC236}">
                <a16:creationId xmlns:a16="http://schemas.microsoft.com/office/drawing/2014/main" id="{21E2C067-0D6F-DF44-9243-A677A0F968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duotone>
              <a:schemeClr val="accent5">
                <a:shade val="45000"/>
                <a:satMod val="135000"/>
              </a:schemeClr>
              <a:prstClr val="white"/>
            </a:duotone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73" t="28852" b="35745"/>
          <a:stretch/>
        </p:blipFill>
        <p:spPr bwMode="auto">
          <a:xfrm>
            <a:off x="0" y="1420298"/>
            <a:ext cx="1685568" cy="680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0" name="CasellaDiTesto 59">
            <a:extLst>
              <a:ext uri="{FF2B5EF4-FFF2-40B4-BE49-F238E27FC236}">
                <a16:creationId xmlns:a16="http://schemas.microsoft.com/office/drawing/2014/main" id="{8929CF6D-3BE8-2549-8661-995A44FC053F}"/>
              </a:ext>
            </a:extLst>
          </p:cNvPr>
          <p:cNvSpPr txBox="1"/>
          <p:nvPr/>
        </p:nvSpPr>
        <p:spPr>
          <a:xfrm>
            <a:off x="1311294" y="1423488"/>
            <a:ext cx="36952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>
                <a:latin typeface="Century Gothic" panose="020B0502020202020204" pitchFamily="34" charset="0"/>
              </a:rPr>
              <a:t>First, a </a:t>
            </a:r>
            <a:r>
              <a:rPr lang="it-IT" b="1" dirty="0">
                <a:solidFill>
                  <a:srgbClr val="728FA5"/>
                </a:solidFill>
                <a:latin typeface="Century Gothic" panose="020B0502020202020204" pitchFamily="34" charset="0"/>
              </a:rPr>
              <a:t>single light driver </a:t>
            </a:r>
            <a:r>
              <a:rPr lang="it-IT" dirty="0" err="1">
                <a:latin typeface="Century Gothic" panose="020B0502020202020204" pitchFamily="34" charset="0"/>
              </a:rPr>
              <a:t>crosses</a:t>
            </a:r>
            <a:br>
              <a:rPr lang="it-IT" dirty="0">
                <a:latin typeface="Century Gothic" panose="020B0502020202020204" pitchFamily="34" charset="0"/>
              </a:rPr>
            </a:br>
            <a:r>
              <a:rPr lang="it-IT" b="1" dirty="0" err="1">
                <a:solidFill>
                  <a:srgbClr val="728FA5"/>
                </a:solidFill>
                <a:latin typeface="Century Gothic" panose="020B0502020202020204" pitchFamily="34" charset="0"/>
              </a:rPr>
              <a:t>asphalt</a:t>
            </a:r>
            <a:r>
              <a:rPr lang="it-IT" b="1" dirty="0">
                <a:solidFill>
                  <a:srgbClr val="728FA5"/>
                </a:solidFill>
                <a:latin typeface="Century Gothic" panose="020B0502020202020204" pitchFamily="34" charset="0"/>
              </a:rPr>
              <a:t>, </a:t>
            </a:r>
            <a:r>
              <a:rPr lang="it-IT" b="1" dirty="0" err="1">
                <a:solidFill>
                  <a:srgbClr val="728FA5"/>
                </a:solidFill>
                <a:latin typeface="Century Gothic" panose="020B0502020202020204" pitchFamily="34" charset="0"/>
              </a:rPr>
              <a:t>gravel</a:t>
            </a:r>
            <a:r>
              <a:rPr lang="it-IT" b="1" dirty="0">
                <a:solidFill>
                  <a:srgbClr val="728FA5"/>
                </a:solidFill>
                <a:latin typeface="Century Gothic" panose="020B0502020202020204" pitchFamily="34" charset="0"/>
              </a:rPr>
              <a:t> and </a:t>
            </a:r>
            <a:r>
              <a:rPr lang="it-IT" b="1" dirty="0" err="1">
                <a:solidFill>
                  <a:srgbClr val="728FA5"/>
                </a:solidFill>
                <a:latin typeface="Century Gothic" panose="020B0502020202020204" pitchFamily="34" charset="0"/>
              </a:rPr>
              <a:t>grass</a:t>
            </a:r>
            <a:endParaRPr lang="it-IT" b="1" dirty="0">
              <a:solidFill>
                <a:schemeClr val="bg1">
                  <a:lumMod val="65000"/>
                </a:schemeClr>
              </a:solidFill>
              <a:latin typeface="Century Gothic" panose="020B0502020202020204" pitchFamily="34" charset="0"/>
            </a:endParaRPr>
          </a:p>
        </p:txBody>
      </p:sp>
      <p:cxnSp>
        <p:nvCxnSpPr>
          <p:cNvPr id="61" name="Connettore 1 60">
            <a:extLst>
              <a:ext uri="{FF2B5EF4-FFF2-40B4-BE49-F238E27FC236}">
                <a16:creationId xmlns:a16="http://schemas.microsoft.com/office/drawing/2014/main" id="{1DDBC570-59D4-AF48-887A-8029F71BD8F5}"/>
              </a:ext>
            </a:extLst>
          </p:cNvPr>
          <p:cNvCxnSpPr>
            <a:cxnSpLocks/>
          </p:cNvCxnSpPr>
          <p:nvPr/>
        </p:nvCxnSpPr>
        <p:spPr>
          <a:xfrm>
            <a:off x="5953899" y="1032933"/>
            <a:ext cx="0" cy="307964"/>
          </a:xfrm>
          <a:prstGeom prst="line">
            <a:avLst/>
          </a:prstGeom>
          <a:ln w="57150">
            <a:solidFill>
              <a:srgbClr val="DEAC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ttore 1 61">
            <a:extLst>
              <a:ext uri="{FF2B5EF4-FFF2-40B4-BE49-F238E27FC236}">
                <a16:creationId xmlns:a16="http://schemas.microsoft.com/office/drawing/2014/main" id="{F8CDCA96-26FB-5A46-9F35-E0BD65968432}"/>
              </a:ext>
            </a:extLst>
          </p:cNvPr>
          <p:cNvCxnSpPr>
            <a:cxnSpLocks/>
          </p:cNvCxnSpPr>
          <p:nvPr/>
        </p:nvCxnSpPr>
        <p:spPr>
          <a:xfrm>
            <a:off x="5647267" y="1340897"/>
            <a:ext cx="332031" cy="0"/>
          </a:xfrm>
          <a:prstGeom prst="line">
            <a:avLst/>
          </a:prstGeom>
          <a:ln w="57150">
            <a:solidFill>
              <a:srgbClr val="DEAC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CasellaDiTesto 64">
            <a:extLst>
              <a:ext uri="{FF2B5EF4-FFF2-40B4-BE49-F238E27FC236}">
                <a16:creationId xmlns:a16="http://schemas.microsoft.com/office/drawing/2014/main" id="{648A45AD-5FD6-DA4E-9DF1-BEB635B56E5B}"/>
              </a:ext>
            </a:extLst>
          </p:cNvPr>
          <p:cNvSpPr txBox="1"/>
          <p:nvPr/>
        </p:nvSpPr>
        <p:spPr>
          <a:xfrm>
            <a:off x="1398272" y="3644074"/>
            <a:ext cx="317586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 err="1">
                <a:latin typeface="Century Gothic" panose="020B0502020202020204" pitchFamily="34" charset="0"/>
              </a:rPr>
              <a:t>Then</a:t>
            </a:r>
            <a:r>
              <a:rPr lang="it-IT" dirty="0">
                <a:latin typeface="Century Gothic" panose="020B0502020202020204" pitchFamily="34" charset="0"/>
              </a:rPr>
              <a:t>, </a:t>
            </a:r>
            <a:r>
              <a:rPr lang="it-IT" b="1" dirty="0">
                <a:solidFill>
                  <a:srgbClr val="728FA5"/>
                </a:solidFill>
                <a:latin typeface="Century Gothic" panose="020B0502020202020204" pitchFamily="34" charset="0"/>
              </a:rPr>
              <a:t>a new driver </a:t>
            </a:r>
            <a:r>
              <a:rPr lang="it-IT" b="1" dirty="0" err="1">
                <a:solidFill>
                  <a:srgbClr val="728FA5"/>
                </a:solidFill>
                <a:latin typeface="Century Gothic" panose="020B0502020202020204" pitchFamily="34" charset="0"/>
              </a:rPr>
              <a:t>boards</a:t>
            </a:r>
            <a:r>
              <a:rPr lang="it-IT" dirty="0">
                <a:latin typeface="Century Gothic" panose="020B0502020202020204" pitchFamily="34" charset="0"/>
              </a:rPr>
              <a:t>,</a:t>
            </a:r>
            <a:br>
              <a:rPr lang="it-IT" dirty="0">
                <a:latin typeface="Century Gothic" panose="020B0502020202020204" pitchFamily="34" charset="0"/>
              </a:rPr>
            </a:br>
            <a:r>
              <a:rPr lang="it-IT" dirty="0">
                <a:latin typeface="Century Gothic" panose="020B0502020202020204" pitchFamily="34" charset="0"/>
              </a:rPr>
              <a:t>and the </a:t>
            </a:r>
            <a:r>
              <a:rPr lang="it-IT" dirty="0" err="1">
                <a:latin typeface="Century Gothic" panose="020B0502020202020204" pitchFamily="34" charset="0"/>
              </a:rPr>
              <a:t>previous</a:t>
            </a:r>
            <a:r>
              <a:rPr lang="it-IT" dirty="0">
                <a:latin typeface="Century Gothic" panose="020B0502020202020204" pitchFamily="34" charset="0"/>
              </a:rPr>
              <a:t> </a:t>
            </a:r>
            <a:r>
              <a:rPr lang="it-IT" dirty="0" err="1">
                <a:latin typeface="Century Gothic" panose="020B0502020202020204" pitchFamily="34" charset="0"/>
              </a:rPr>
              <a:t>become</a:t>
            </a:r>
            <a:r>
              <a:rPr lang="it-IT" dirty="0">
                <a:latin typeface="Century Gothic" panose="020B0502020202020204" pitchFamily="34" charset="0"/>
              </a:rPr>
              <a:t> </a:t>
            </a:r>
          </a:p>
          <a:p>
            <a:pPr algn="ctr"/>
            <a:r>
              <a:rPr lang="it-IT" dirty="0">
                <a:latin typeface="Century Gothic" panose="020B0502020202020204" pitchFamily="34" charset="0"/>
              </a:rPr>
              <a:t>a </a:t>
            </a:r>
            <a:r>
              <a:rPr lang="it-IT" dirty="0" err="1">
                <a:latin typeface="Century Gothic" panose="020B0502020202020204" pitchFamily="34" charset="0"/>
              </a:rPr>
              <a:t>second</a:t>
            </a:r>
            <a:r>
              <a:rPr lang="it-IT" dirty="0">
                <a:latin typeface="Century Gothic" panose="020B0502020202020204" pitchFamily="34" charset="0"/>
              </a:rPr>
              <a:t> </a:t>
            </a:r>
            <a:r>
              <a:rPr lang="it-IT" dirty="0" err="1">
                <a:latin typeface="Century Gothic" panose="020B0502020202020204" pitchFamily="34" charset="0"/>
              </a:rPr>
              <a:t>passenger</a:t>
            </a:r>
            <a:endParaRPr lang="it-IT" b="1" dirty="0">
              <a:solidFill>
                <a:schemeClr val="bg1">
                  <a:lumMod val="65000"/>
                </a:schemeClr>
              </a:solidFill>
              <a:latin typeface="Century Gothic" panose="020B0502020202020204" pitchFamily="34" charset="0"/>
            </a:endParaRPr>
          </a:p>
        </p:txBody>
      </p:sp>
      <p:pic>
        <p:nvPicPr>
          <p:cNvPr id="66" name="Picture 2" descr="Piuma | Icona Gratis">
            <a:extLst>
              <a:ext uri="{FF2B5EF4-FFF2-40B4-BE49-F238E27FC236}">
                <a16:creationId xmlns:a16="http://schemas.microsoft.com/office/drawing/2014/main" id="{1E40DACF-2D0B-9E44-97C4-5DA014A190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70000"/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626422">
            <a:off x="3681397" y="5019899"/>
            <a:ext cx="946262" cy="946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4" descr="Property Consultant | Affordable Property | Dreamcatchers | Dreamcatchers">
            <a:extLst>
              <a:ext uri="{FF2B5EF4-FFF2-40B4-BE49-F238E27FC236}">
                <a16:creationId xmlns:a16="http://schemas.microsoft.com/office/drawing/2014/main" id="{AF6D0D68-B7D1-994B-8621-3C8B29211A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duotone>
              <a:schemeClr val="accent5">
                <a:shade val="45000"/>
                <a:satMod val="135000"/>
              </a:schemeClr>
              <a:prstClr val="white"/>
            </a:duotone>
            <a:alphaModFix amt="7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PaintStrok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7616" y="2140034"/>
            <a:ext cx="1433824" cy="1433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" name="CasellaDiTesto 67">
            <a:extLst>
              <a:ext uri="{FF2B5EF4-FFF2-40B4-BE49-F238E27FC236}">
                <a16:creationId xmlns:a16="http://schemas.microsoft.com/office/drawing/2014/main" id="{BEBC92E8-D862-CE44-93EB-06AAF3AFD6D8}"/>
              </a:ext>
            </a:extLst>
          </p:cNvPr>
          <p:cNvSpPr txBox="1"/>
          <p:nvPr/>
        </p:nvSpPr>
        <p:spPr>
          <a:xfrm>
            <a:off x="580000" y="2533781"/>
            <a:ext cx="31870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>
                <a:latin typeface="Century Gothic" panose="020B0502020202020204" pitchFamily="34" charset="0"/>
              </a:rPr>
              <a:t>The driver </a:t>
            </a:r>
            <a:r>
              <a:rPr lang="it-IT" dirty="0" err="1">
                <a:latin typeface="Century Gothic" panose="020B0502020202020204" pitchFamily="34" charset="0"/>
              </a:rPr>
              <a:t>experience</a:t>
            </a:r>
            <a:r>
              <a:rPr lang="it-IT" dirty="0">
                <a:latin typeface="Century Gothic" panose="020B0502020202020204" pitchFamily="34" charset="0"/>
              </a:rPr>
              <a:t> </a:t>
            </a:r>
            <a:r>
              <a:rPr lang="it-IT" dirty="0" err="1">
                <a:latin typeface="Century Gothic" panose="020B0502020202020204" pitchFamily="34" charset="0"/>
              </a:rPr>
              <a:t>level</a:t>
            </a:r>
            <a:br>
              <a:rPr lang="it-IT" dirty="0">
                <a:latin typeface="Century Gothic" panose="020B0502020202020204" pitchFamily="34" charset="0"/>
              </a:rPr>
            </a:br>
            <a:r>
              <a:rPr lang="it-IT" dirty="0" err="1">
                <a:latin typeface="Century Gothic" panose="020B0502020202020204" pitchFamily="34" charset="0"/>
              </a:rPr>
              <a:t>was</a:t>
            </a:r>
            <a:r>
              <a:rPr lang="it-IT" dirty="0">
                <a:latin typeface="Century Gothic" panose="020B0502020202020204" pitchFamily="34" charset="0"/>
              </a:rPr>
              <a:t> </a:t>
            </a:r>
            <a:r>
              <a:rPr lang="it-IT" b="1" dirty="0" err="1">
                <a:solidFill>
                  <a:srgbClr val="728FA5"/>
                </a:solidFill>
                <a:latin typeface="Century Gothic" panose="020B0502020202020204" pitchFamily="34" charset="0"/>
              </a:rPr>
              <a:t>very</a:t>
            </a:r>
            <a:r>
              <a:rPr lang="it-IT" b="1" dirty="0">
                <a:solidFill>
                  <a:srgbClr val="728FA5"/>
                </a:solidFill>
                <a:latin typeface="Century Gothic" panose="020B0502020202020204" pitchFamily="34" charset="0"/>
              </a:rPr>
              <a:t> </a:t>
            </a:r>
            <a:r>
              <a:rPr lang="it-IT" b="1" dirty="0" err="1">
                <a:solidFill>
                  <a:srgbClr val="728FA5"/>
                </a:solidFill>
                <a:latin typeface="Century Gothic" panose="020B0502020202020204" pitchFamily="34" charset="0"/>
              </a:rPr>
              <a:t>confident</a:t>
            </a:r>
            <a:endParaRPr lang="it-IT" b="1" dirty="0">
              <a:solidFill>
                <a:srgbClr val="728FA5"/>
              </a:solidFill>
              <a:latin typeface="Century Gothic" panose="020B0502020202020204" pitchFamily="34" charset="0"/>
            </a:endParaRPr>
          </a:p>
        </p:txBody>
      </p:sp>
      <p:pic>
        <p:nvPicPr>
          <p:cNvPr id="69" name="Picture 2" descr="Driver Svg Png Icon Free Download (#504908) - OnlineWebFonts.COM">
            <a:extLst>
              <a:ext uri="{FF2B5EF4-FFF2-40B4-BE49-F238E27FC236}">
                <a16:creationId xmlns:a16="http://schemas.microsoft.com/office/drawing/2014/main" id="{B565B6E8-C01C-CE4C-A714-786C58BBD3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duotone>
              <a:schemeClr val="accent5">
                <a:shade val="45000"/>
                <a:satMod val="135000"/>
              </a:schemeClr>
              <a:prstClr val="white"/>
            </a:duotone>
            <a:alphaModFix amt="70000"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Texturiz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825" y="3651006"/>
            <a:ext cx="1107054" cy="948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" name="CasellaDiTesto 69">
            <a:extLst>
              <a:ext uri="{FF2B5EF4-FFF2-40B4-BE49-F238E27FC236}">
                <a16:creationId xmlns:a16="http://schemas.microsoft.com/office/drawing/2014/main" id="{A35D5B89-E2A3-6143-92B5-71C7224846D6}"/>
              </a:ext>
            </a:extLst>
          </p:cNvPr>
          <p:cNvSpPr txBox="1"/>
          <p:nvPr/>
        </p:nvSpPr>
        <p:spPr>
          <a:xfrm>
            <a:off x="552747" y="5031365"/>
            <a:ext cx="313900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 err="1">
                <a:latin typeface="Century Gothic" panose="020B0502020202020204" pitchFamily="34" charset="0"/>
              </a:rPr>
              <a:t>It</a:t>
            </a:r>
            <a:r>
              <a:rPr lang="it-IT" dirty="0">
                <a:latin typeface="Century Gothic" panose="020B0502020202020204" pitchFamily="34" charset="0"/>
              </a:rPr>
              <a:t> </a:t>
            </a:r>
            <a:r>
              <a:rPr lang="it-IT" dirty="0" err="1">
                <a:latin typeface="Century Gothic" panose="020B0502020202020204" pitchFamily="34" charset="0"/>
              </a:rPr>
              <a:t>follows</a:t>
            </a:r>
            <a:r>
              <a:rPr lang="it-IT" dirty="0">
                <a:latin typeface="Century Gothic" panose="020B0502020202020204" pitchFamily="34" charset="0"/>
              </a:rPr>
              <a:t> </a:t>
            </a:r>
            <a:r>
              <a:rPr lang="it-IT" dirty="0" err="1">
                <a:latin typeface="Century Gothic" panose="020B0502020202020204" pitchFamily="34" charset="0"/>
              </a:rPr>
              <a:t>that</a:t>
            </a:r>
            <a:r>
              <a:rPr lang="it-IT" dirty="0">
                <a:latin typeface="Century Gothic" panose="020B0502020202020204" pitchFamily="34" charset="0"/>
              </a:rPr>
              <a:t>, in</a:t>
            </a:r>
          </a:p>
          <a:p>
            <a:pPr algn="ctr"/>
            <a:r>
              <a:rPr lang="it-IT" dirty="0">
                <a:latin typeface="Century Gothic" panose="020B0502020202020204" pitchFamily="34" charset="0"/>
              </a:rPr>
              <a:t> the </a:t>
            </a:r>
            <a:r>
              <a:rPr lang="it-IT" b="1" dirty="0" err="1">
                <a:solidFill>
                  <a:srgbClr val="728FA5"/>
                </a:solidFill>
                <a:latin typeface="Century Gothic" panose="020B0502020202020204" pitchFamily="34" charset="0"/>
              </a:rPr>
              <a:t>second</a:t>
            </a:r>
            <a:r>
              <a:rPr lang="it-IT" b="1" dirty="0">
                <a:solidFill>
                  <a:srgbClr val="728FA5"/>
                </a:solidFill>
                <a:latin typeface="Century Gothic" panose="020B0502020202020204" pitchFamily="34" charset="0"/>
              </a:rPr>
              <a:t> </a:t>
            </a:r>
            <a:r>
              <a:rPr lang="it-IT" b="1" dirty="0" err="1">
                <a:solidFill>
                  <a:srgbClr val="728FA5"/>
                </a:solidFill>
                <a:latin typeface="Century Gothic" panose="020B0502020202020204" pitchFamily="34" charset="0"/>
              </a:rPr>
              <a:t>squared</a:t>
            </a:r>
            <a:r>
              <a:rPr lang="it-IT" b="1" dirty="0">
                <a:solidFill>
                  <a:srgbClr val="728FA5"/>
                </a:solidFill>
                <a:latin typeface="Century Gothic" panose="020B0502020202020204" pitchFamily="34" charset="0"/>
              </a:rPr>
              <a:t> </a:t>
            </a:r>
            <a:r>
              <a:rPr lang="it-IT" b="1" dirty="0" err="1">
                <a:solidFill>
                  <a:srgbClr val="728FA5"/>
                </a:solidFill>
                <a:latin typeface="Century Gothic" panose="020B0502020202020204" pitchFamily="34" charset="0"/>
              </a:rPr>
              <a:t>track</a:t>
            </a:r>
            <a:br>
              <a:rPr lang="it-IT" dirty="0">
                <a:latin typeface="Century Gothic" panose="020B0502020202020204" pitchFamily="34" charset="0"/>
              </a:rPr>
            </a:br>
            <a:r>
              <a:rPr lang="it-IT" dirty="0">
                <a:latin typeface="Century Gothic" panose="020B0502020202020204" pitchFamily="34" charset="0"/>
              </a:rPr>
              <a:t>the </a:t>
            </a:r>
            <a:r>
              <a:rPr lang="it-IT" b="1" dirty="0" err="1">
                <a:solidFill>
                  <a:srgbClr val="728FA5"/>
                </a:solidFill>
                <a:latin typeface="Century Gothic" panose="020B0502020202020204" pitchFamily="34" charset="0"/>
              </a:rPr>
              <a:t>onboard</a:t>
            </a:r>
            <a:r>
              <a:rPr lang="it-IT" b="1" dirty="0">
                <a:solidFill>
                  <a:srgbClr val="728FA5"/>
                </a:solidFill>
                <a:latin typeface="Century Gothic" panose="020B0502020202020204" pitchFamily="34" charset="0"/>
              </a:rPr>
              <a:t> mass </a:t>
            </a:r>
            <a:r>
              <a:rPr lang="it-IT" b="1" dirty="0" err="1">
                <a:solidFill>
                  <a:srgbClr val="728FA5"/>
                </a:solidFill>
                <a:latin typeface="Century Gothic" panose="020B0502020202020204" pitchFamily="34" charset="0"/>
              </a:rPr>
              <a:t>is</a:t>
            </a:r>
            <a:r>
              <a:rPr lang="it-IT" b="1" dirty="0">
                <a:solidFill>
                  <a:srgbClr val="728FA5"/>
                </a:solidFill>
                <a:latin typeface="Century Gothic" panose="020B0502020202020204" pitchFamily="34" charset="0"/>
              </a:rPr>
              <a:t> high</a:t>
            </a:r>
          </a:p>
        </p:txBody>
      </p:sp>
      <p:cxnSp>
        <p:nvCxnSpPr>
          <p:cNvPr id="34" name="Connettore 1 33">
            <a:extLst>
              <a:ext uri="{FF2B5EF4-FFF2-40B4-BE49-F238E27FC236}">
                <a16:creationId xmlns:a16="http://schemas.microsoft.com/office/drawing/2014/main" id="{9AE22B63-ECCE-B44E-B5F9-342E94CA6DE9}"/>
              </a:ext>
            </a:extLst>
          </p:cNvPr>
          <p:cNvCxnSpPr>
            <a:cxnSpLocks/>
          </p:cNvCxnSpPr>
          <p:nvPr/>
        </p:nvCxnSpPr>
        <p:spPr>
          <a:xfrm flipH="1">
            <a:off x="5929028" y="3481226"/>
            <a:ext cx="1987305" cy="11351"/>
          </a:xfrm>
          <a:prstGeom prst="line">
            <a:avLst/>
          </a:prstGeom>
          <a:ln w="57150">
            <a:solidFill>
              <a:srgbClr val="728FA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uppo 34">
            <a:extLst>
              <a:ext uri="{FF2B5EF4-FFF2-40B4-BE49-F238E27FC236}">
                <a16:creationId xmlns:a16="http://schemas.microsoft.com/office/drawing/2014/main" id="{A9B74025-A7F9-1E43-B92B-F8FEB0D6EE83}"/>
              </a:ext>
            </a:extLst>
          </p:cNvPr>
          <p:cNvGrpSpPr/>
          <p:nvPr/>
        </p:nvGrpSpPr>
        <p:grpSpPr>
          <a:xfrm>
            <a:off x="8259730" y="2529795"/>
            <a:ext cx="428045" cy="439152"/>
            <a:chOff x="9527657" y="2378670"/>
            <a:chExt cx="650012" cy="692899"/>
          </a:xfrm>
        </p:grpSpPr>
        <p:sp>
          <p:nvSpPr>
            <p:cNvPr id="40" name="Ovale 39">
              <a:extLst>
                <a:ext uri="{FF2B5EF4-FFF2-40B4-BE49-F238E27FC236}">
                  <a16:creationId xmlns:a16="http://schemas.microsoft.com/office/drawing/2014/main" id="{DE85F951-8BF5-A344-9F10-7AAF44B7097D}"/>
                </a:ext>
              </a:extLst>
            </p:cNvPr>
            <p:cNvSpPr/>
            <p:nvPr/>
          </p:nvSpPr>
          <p:spPr>
            <a:xfrm>
              <a:off x="9527657" y="2378670"/>
              <a:ext cx="650012" cy="692899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41" name="Picture 2" descr="Lorenzo Barone in bici attraversa la gelida Siberia: seguilo tappa dopo  tappa // Umbria24.it">
              <a:extLst>
                <a:ext uri="{FF2B5EF4-FFF2-40B4-BE49-F238E27FC236}">
                  <a16:creationId xmlns:a16="http://schemas.microsoft.com/office/drawing/2014/main" id="{9E955CAA-D995-5449-B6A1-A0D4B38246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80666" y="2478156"/>
              <a:ext cx="545405" cy="5354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4" name="Ovale 43">
            <a:extLst>
              <a:ext uri="{FF2B5EF4-FFF2-40B4-BE49-F238E27FC236}">
                <a16:creationId xmlns:a16="http://schemas.microsoft.com/office/drawing/2014/main" id="{69DFD6FE-657D-5B4B-9D49-912BCC2BA33A}"/>
              </a:ext>
            </a:extLst>
          </p:cNvPr>
          <p:cNvSpPr/>
          <p:nvPr/>
        </p:nvSpPr>
        <p:spPr>
          <a:xfrm>
            <a:off x="7798329" y="3256909"/>
            <a:ext cx="428045" cy="439152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028" name="Picture 4" descr="User Friend Svg Png Icon Free Download (#284110) - OnlineWebFonts.COM">
            <a:extLst>
              <a:ext uri="{FF2B5EF4-FFF2-40B4-BE49-F238E27FC236}">
                <a16:creationId xmlns:a16="http://schemas.microsoft.com/office/drawing/2014/main" id="{0681C523-2DC7-D342-9896-457B31D126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6585" y="3318777"/>
            <a:ext cx="336577" cy="316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2" descr="Arrows transparent PNG images - StickPNG">
            <a:extLst>
              <a:ext uri="{FF2B5EF4-FFF2-40B4-BE49-F238E27FC236}">
                <a16:creationId xmlns:a16="http://schemas.microsoft.com/office/drawing/2014/main" id="{C4EBDD9D-EACD-4446-84E1-21469444AD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336838" flipH="1">
            <a:off x="8072654" y="1140011"/>
            <a:ext cx="286272" cy="286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2" descr="Arrows transparent PNG images - StickPNG">
            <a:extLst>
              <a:ext uri="{FF2B5EF4-FFF2-40B4-BE49-F238E27FC236}">
                <a16:creationId xmlns:a16="http://schemas.microsoft.com/office/drawing/2014/main" id="{337452AF-2F87-2E48-9584-4DB4247894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2987770" flipH="1">
            <a:off x="6072633" y="3184107"/>
            <a:ext cx="286272" cy="286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2" descr="Arrows transparent PNG images - StickPNG">
            <a:extLst>
              <a:ext uri="{FF2B5EF4-FFF2-40B4-BE49-F238E27FC236}">
                <a16:creationId xmlns:a16="http://schemas.microsoft.com/office/drawing/2014/main" id="{D3F9630B-D1F2-634A-847B-D6B073FFA3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2695248">
            <a:off x="8544638" y="5913255"/>
            <a:ext cx="286272" cy="286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2" descr="Arrows transparent PNG images - StickPNG">
            <a:extLst>
              <a:ext uri="{FF2B5EF4-FFF2-40B4-BE49-F238E27FC236}">
                <a16:creationId xmlns:a16="http://schemas.microsoft.com/office/drawing/2014/main" id="{EFA24F41-6277-5248-A20D-1ACF5EB29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51111">
            <a:off x="11334975" y="3520962"/>
            <a:ext cx="286272" cy="286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73888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Immagine 44">
            <a:extLst>
              <a:ext uri="{FF2B5EF4-FFF2-40B4-BE49-F238E27FC236}">
                <a16:creationId xmlns:a16="http://schemas.microsoft.com/office/drawing/2014/main" id="{63E61DB3-3EEF-3F43-8BDD-E8C142641C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1061" y="889073"/>
            <a:ext cx="6784927" cy="5522400"/>
          </a:xfrm>
          <a:prstGeom prst="rect">
            <a:avLst/>
          </a:prstGeom>
          <a:ln w="28575">
            <a:solidFill>
              <a:srgbClr val="728FA5"/>
            </a:solidFill>
          </a:ln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F57297D8-05CF-455F-83E7-49B134DBB8A5}"/>
              </a:ext>
            </a:extLst>
          </p:cNvPr>
          <p:cNvSpPr txBox="1">
            <a:spLocks/>
          </p:cNvSpPr>
          <p:nvPr/>
        </p:nvSpPr>
        <p:spPr>
          <a:xfrm>
            <a:off x="171619" y="75337"/>
            <a:ext cx="10515600" cy="68058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 pitchFamily="34" charset="0"/>
                <a:ea typeface="+mj-ea"/>
                <a:cs typeface="+mj-cs"/>
              </a:rPr>
              <a:t>GabrieleAlberto_Jessica_166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8309D7-5A68-4EA5-AC3E-7969DB2FF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71619" y="6476250"/>
            <a:ext cx="625725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34947A-1B05-2B43-AD85-E646CE852B9E}" type="slidenum">
              <a:rPr kumimoji="0" lang="it-IT" sz="14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it-IT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algun Gothic Semilight" panose="020B0502040204020203" pitchFamily="34" charset="-128"/>
              <a:ea typeface="Malgun Gothic Semilight" panose="020B0502040204020203" pitchFamily="34" charset="-128"/>
              <a:cs typeface="Malgun Gothic Semilight" panose="020B0502040204020203" pitchFamily="34" charset="-128"/>
            </a:endParaRPr>
          </a:p>
        </p:txBody>
      </p:sp>
      <p:pic>
        <p:nvPicPr>
          <p:cNvPr id="26" name="Immagine 5">
            <a:extLst>
              <a:ext uri="{FF2B5EF4-FFF2-40B4-BE49-F238E27FC236}">
                <a16:creationId xmlns:a16="http://schemas.microsoft.com/office/drawing/2014/main" id="{BB14BB98-5788-4E45-A830-CD320CA362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3753" y="6459625"/>
            <a:ext cx="682242" cy="405404"/>
          </a:xfrm>
          <a:prstGeom prst="rect">
            <a:avLst/>
          </a:prstGeom>
        </p:spPr>
      </p:pic>
      <p:pic>
        <p:nvPicPr>
          <p:cNvPr id="59" name="Picture 2" descr="Road Icon Vector Stock Vector (Royalty Free) 342080579">
            <a:extLst>
              <a:ext uri="{FF2B5EF4-FFF2-40B4-BE49-F238E27FC236}">
                <a16:creationId xmlns:a16="http://schemas.microsoft.com/office/drawing/2014/main" id="{21E2C067-0D6F-DF44-9243-A677A0F968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duotone>
              <a:schemeClr val="accent5">
                <a:shade val="45000"/>
                <a:satMod val="135000"/>
              </a:schemeClr>
              <a:prstClr val="white"/>
            </a:duotone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73" t="28852" b="35745"/>
          <a:stretch/>
        </p:blipFill>
        <p:spPr bwMode="auto">
          <a:xfrm>
            <a:off x="0" y="1420298"/>
            <a:ext cx="1685568" cy="680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0" name="CasellaDiTesto 59">
            <a:extLst>
              <a:ext uri="{FF2B5EF4-FFF2-40B4-BE49-F238E27FC236}">
                <a16:creationId xmlns:a16="http://schemas.microsoft.com/office/drawing/2014/main" id="{8929CF6D-3BE8-2549-8661-995A44FC053F}"/>
              </a:ext>
            </a:extLst>
          </p:cNvPr>
          <p:cNvSpPr txBox="1"/>
          <p:nvPr/>
        </p:nvSpPr>
        <p:spPr>
          <a:xfrm>
            <a:off x="1558167" y="1423488"/>
            <a:ext cx="32015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>
                <a:solidFill>
                  <a:schemeClr val="tx1">
                    <a:lumMod val="95000"/>
                    <a:lumOff val="5000"/>
                  </a:schemeClr>
                </a:solidFill>
                <a:latin typeface="Century Gothic" panose="020B0502020202020204" pitchFamily="34" charset="0"/>
              </a:rPr>
              <a:t>The test </a:t>
            </a:r>
            <a:r>
              <a:rPr lang="it-IT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entury Gothic" panose="020B0502020202020204" pitchFamily="34" charset="0"/>
              </a:rPr>
              <a:t>was</a:t>
            </a:r>
            <a:br>
              <a:rPr lang="it-IT" dirty="0">
                <a:solidFill>
                  <a:schemeClr val="tx1">
                    <a:lumMod val="95000"/>
                    <a:lumOff val="5000"/>
                  </a:schemeClr>
                </a:solidFill>
                <a:latin typeface="Century Gothic" panose="020B0502020202020204" pitchFamily="34" charset="0"/>
              </a:rPr>
            </a:br>
            <a:r>
              <a:rPr lang="it-IT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entury Gothic" panose="020B0502020202020204" pitchFamily="34" charset="0"/>
              </a:rPr>
              <a:t>conducted</a:t>
            </a:r>
            <a:r>
              <a:rPr lang="it-IT" dirty="0">
                <a:solidFill>
                  <a:schemeClr val="tx1">
                    <a:lumMod val="95000"/>
                    <a:lumOff val="5000"/>
                  </a:schemeClr>
                </a:solidFill>
                <a:latin typeface="Century Gothic" panose="020B0502020202020204" pitchFamily="34" charset="0"/>
              </a:rPr>
              <a:t> on the </a:t>
            </a:r>
            <a:r>
              <a:rPr lang="it-IT" b="1" dirty="0" err="1">
                <a:solidFill>
                  <a:srgbClr val="728FA5"/>
                </a:solidFill>
                <a:latin typeface="Century Gothic" panose="020B0502020202020204" pitchFamily="34" charset="0"/>
              </a:rPr>
              <a:t>asphalt</a:t>
            </a:r>
            <a:r>
              <a:rPr lang="it-IT" b="1" dirty="0">
                <a:solidFill>
                  <a:srgbClr val="728FA5"/>
                </a:solidFill>
                <a:latin typeface="Century Gothic" panose="020B0502020202020204" pitchFamily="34" charset="0"/>
              </a:rPr>
              <a:t>.</a:t>
            </a:r>
            <a:endParaRPr lang="it-IT" b="1" dirty="0">
              <a:solidFill>
                <a:schemeClr val="bg1">
                  <a:lumMod val="65000"/>
                </a:schemeClr>
              </a:solidFill>
              <a:latin typeface="Century Gothic" panose="020B0502020202020204" pitchFamily="34" charset="0"/>
            </a:endParaRPr>
          </a:p>
        </p:txBody>
      </p:sp>
      <p:pic>
        <p:nvPicPr>
          <p:cNvPr id="67" name="Picture 4" descr="Property Consultant | Affordable Property | Dreamcatchers | Dreamcatchers">
            <a:extLst>
              <a:ext uri="{FF2B5EF4-FFF2-40B4-BE49-F238E27FC236}">
                <a16:creationId xmlns:a16="http://schemas.microsoft.com/office/drawing/2014/main" id="{AF6D0D68-B7D1-994B-8621-3C8B29211A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schemeClr val="accent5">
                <a:shade val="45000"/>
                <a:satMod val="135000"/>
              </a:schemeClr>
              <a:prstClr val="white"/>
            </a:duotone>
            <a:alphaModFix amt="7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aintStrok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7616" y="2140034"/>
            <a:ext cx="1433824" cy="1433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" name="CasellaDiTesto 67">
            <a:extLst>
              <a:ext uri="{FF2B5EF4-FFF2-40B4-BE49-F238E27FC236}">
                <a16:creationId xmlns:a16="http://schemas.microsoft.com/office/drawing/2014/main" id="{BEBC92E8-D862-CE44-93EB-06AAF3AFD6D8}"/>
              </a:ext>
            </a:extLst>
          </p:cNvPr>
          <p:cNvSpPr txBox="1"/>
          <p:nvPr/>
        </p:nvSpPr>
        <p:spPr>
          <a:xfrm>
            <a:off x="539008" y="2470523"/>
            <a:ext cx="326724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>
                <a:latin typeface="Century Gothic" panose="020B0502020202020204" pitchFamily="34" charset="0"/>
              </a:rPr>
              <a:t>The </a:t>
            </a:r>
            <a:r>
              <a:rPr lang="it-IT" b="1" dirty="0" err="1">
                <a:solidFill>
                  <a:srgbClr val="728FA5"/>
                </a:solidFill>
                <a:latin typeface="Century Gothic" panose="020B0502020202020204" pitchFamily="34" charset="0"/>
              </a:rPr>
              <a:t>driving</a:t>
            </a:r>
            <a:r>
              <a:rPr lang="it-IT" b="1" dirty="0">
                <a:solidFill>
                  <a:srgbClr val="728FA5"/>
                </a:solidFill>
                <a:latin typeface="Century Gothic" panose="020B0502020202020204" pitchFamily="34" charset="0"/>
              </a:rPr>
              <a:t> style </a:t>
            </a:r>
            <a:r>
              <a:rPr lang="it-IT" dirty="0" err="1">
                <a:latin typeface="Century Gothic" panose="020B0502020202020204" pitchFamily="34" charset="0"/>
              </a:rPr>
              <a:t>was</a:t>
            </a:r>
            <a:br>
              <a:rPr lang="it-IT" dirty="0">
                <a:latin typeface="Century Gothic" panose="020B0502020202020204" pitchFamily="34" charset="0"/>
              </a:rPr>
            </a:br>
            <a:r>
              <a:rPr lang="it-IT" b="1" dirty="0">
                <a:solidFill>
                  <a:srgbClr val="728FA5"/>
                </a:solidFill>
                <a:latin typeface="Century Gothic" panose="020B0502020202020204" pitchFamily="34" charset="0"/>
              </a:rPr>
              <a:t>moderate </a:t>
            </a:r>
            <a:r>
              <a:rPr lang="it-IT" b="1" dirty="0" err="1">
                <a:solidFill>
                  <a:srgbClr val="728FA5"/>
                </a:solidFill>
                <a:latin typeface="Century Gothic" panose="020B0502020202020204" pitchFamily="34" charset="0"/>
              </a:rPr>
              <a:t>when</a:t>
            </a:r>
            <a:r>
              <a:rPr lang="it-IT" b="1" dirty="0">
                <a:solidFill>
                  <a:srgbClr val="728FA5"/>
                </a:solidFill>
                <a:latin typeface="Century Gothic" panose="020B0502020202020204" pitchFamily="34" charset="0"/>
              </a:rPr>
              <a:t> </a:t>
            </a:r>
            <a:r>
              <a:rPr lang="it-IT" b="1" dirty="0" err="1">
                <a:solidFill>
                  <a:srgbClr val="728FA5"/>
                </a:solidFill>
                <a:latin typeface="Century Gothic" panose="020B0502020202020204" pitchFamily="34" charset="0"/>
              </a:rPr>
              <a:t>two</a:t>
            </a:r>
            <a:r>
              <a:rPr lang="it-IT" b="1" dirty="0">
                <a:solidFill>
                  <a:srgbClr val="728FA5"/>
                </a:solidFill>
                <a:latin typeface="Century Gothic" panose="020B0502020202020204" pitchFamily="34" charset="0"/>
              </a:rPr>
              <a:t> drivers</a:t>
            </a:r>
            <a:br>
              <a:rPr lang="it-IT" dirty="0">
                <a:latin typeface="Century Gothic" panose="020B0502020202020204" pitchFamily="34" charset="0"/>
              </a:rPr>
            </a:br>
            <a:r>
              <a:rPr lang="it-IT" dirty="0">
                <a:latin typeface="Century Gothic" panose="020B0502020202020204" pitchFamily="34" charset="0"/>
              </a:rPr>
              <a:t>are </a:t>
            </a:r>
            <a:r>
              <a:rPr lang="it-IT" dirty="0" err="1">
                <a:latin typeface="Century Gothic" panose="020B0502020202020204" pitchFamily="34" charset="0"/>
              </a:rPr>
              <a:t>onboard</a:t>
            </a:r>
            <a:r>
              <a:rPr lang="it-IT" dirty="0">
                <a:latin typeface="Century Gothic" panose="020B0502020202020204" pitchFamily="34" charset="0"/>
              </a:rPr>
              <a:t>.</a:t>
            </a:r>
            <a:endParaRPr lang="it-IT" b="1" dirty="0">
              <a:solidFill>
                <a:srgbClr val="728FA5"/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21" name="Gruppo 20">
            <a:extLst>
              <a:ext uri="{FF2B5EF4-FFF2-40B4-BE49-F238E27FC236}">
                <a16:creationId xmlns:a16="http://schemas.microsoft.com/office/drawing/2014/main" id="{CB64F68F-1D78-D642-BF57-BC35FB47B0F1}"/>
              </a:ext>
            </a:extLst>
          </p:cNvPr>
          <p:cNvGrpSpPr/>
          <p:nvPr/>
        </p:nvGrpSpPr>
        <p:grpSpPr>
          <a:xfrm>
            <a:off x="5804022" y="1044588"/>
            <a:ext cx="5934754" cy="2639581"/>
            <a:chOff x="6175563" y="1058335"/>
            <a:chExt cx="5563213" cy="2637726"/>
          </a:xfrm>
        </p:grpSpPr>
        <p:cxnSp>
          <p:nvCxnSpPr>
            <p:cNvPr id="5" name="Connettore 1 4">
              <a:extLst>
                <a:ext uri="{FF2B5EF4-FFF2-40B4-BE49-F238E27FC236}">
                  <a16:creationId xmlns:a16="http://schemas.microsoft.com/office/drawing/2014/main" id="{26C15C79-9768-AE46-BAF8-18A72EA84F5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428178" y="1064793"/>
              <a:ext cx="30692" cy="1882319"/>
            </a:xfrm>
            <a:prstGeom prst="line">
              <a:avLst/>
            </a:prstGeom>
            <a:ln w="57150">
              <a:solidFill>
                <a:srgbClr val="C4515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" name="Gruppo 6">
              <a:extLst>
                <a:ext uri="{FF2B5EF4-FFF2-40B4-BE49-F238E27FC236}">
                  <a16:creationId xmlns:a16="http://schemas.microsoft.com/office/drawing/2014/main" id="{A17E094F-8377-EF4C-819F-0AFBFA5B5367}"/>
                </a:ext>
              </a:extLst>
            </p:cNvPr>
            <p:cNvGrpSpPr/>
            <p:nvPr/>
          </p:nvGrpSpPr>
          <p:grpSpPr>
            <a:xfrm>
              <a:off x="8107325" y="2529795"/>
              <a:ext cx="428045" cy="439152"/>
              <a:chOff x="9527657" y="2378670"/>
              <a:chExt cx="650012" cy="692899"/>
            </a:xfrm>
          </p:grpSpPr>
          <p:sp>
            <p:nvSpPr>
              <p:cNvPr id="30" name="Ovale 29">
                <a:extLst>
                  <a:ext uri="{FF2B5EF4-FFF2-40B4-BE49-F238E27FC236}">
                    <a16:creationId xmlns:a16="http://schemas.microsoft.com/office/drawing/2014/main" id="{461E445E-B7CA-F741-ADE0-D93B2E75B33E}"/>
                  </a:ext>
                </a:extLst>
              </p:cNvPr>
              <p:cNvSpPr/>
              <p:nvPr/>
            </p:nvSpPr>
            <p:spPr>
              <a:xfrm>
                <a:off x="9527657" y="2378670"/>
                <a:ext cx="650012" cy="692899"/>
              </a:xfrm>
              <a:prstGeom prst="ellipse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pic>
            <p:nvPicPr>
              <p:cNvPr id="31" name="Picture 2" descr="Lorenzo Barone in bici attraversa la gelida Siberia: seguilo tappa dopo  tappa // Umbria24.it">
                <a:extLst>
                  <a:ext uri="{FF2B5EF4-FFF2-40B4-BE49-F238E27FC236}">
                    <a16:creationId xmlns:a16="http://schemas.microsoft.com/office/drawing/2014/main" id="{D62EA59F-32A8-E240-A82B-5C4B82B85DB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580666" y="2478156"/>
                <a:ext cx="545405" cy="5354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cxnSp>
          <p:nvCxnSpPr>
            <p:cNvPr id="36" name="Connettore 1 35">
              <a:extLst>
                <a:ext uri="{FF2B5EF4-FFF2-40B4-BE49-F238E27FC236}">
                  <a16:creationId xmlns:a16="http://schemas.microsoft.com/office/drawing/2014/main" id="{FC6FA490-5AA0-994A-994C-D1410287997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75563" y="1058335"/>
              <a:ext cx="2289722" cy="25850"/>
            </a:xfrm>
            <a:prstGeom prst="line">
              <a:avLst/>
            </a:prstGeom>
            <a:ln w="57150">
              <a:solidFill>
                <a:srgbClr val="C4515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ttore 1 41">
              <a:extLst>
                <a:ext uri="{FF2B5EF4-FFF2-40B4-BE49-F238E27FC236}">
                  <a16:creationId xmlns:a16="http://schemas.microsoft.com/office/drawing/2014/main" id="{4F0B5BED-D564-C342-A6B6-A3B157462FC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203273" y="1076510"/>
              <a:ext cx="40206" cy="1063524"/>
            </a:xfrm>
            <a:prstGeom prst="line">
              <a:avLst/>
            </a:prstGeom>
            <a:ln w="57150">
              <a:solidFill>
                <a:srgbClr val="C4515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050" name="Picture 2" descr="Arrows transparent PNG images - StickPNG">
              <a:extLst>
                <a:ext uri="{FF2B5EF4-FFF2-40B4-BE49-F238E27FC236}">
                  <a16:creationId xmlns:a16="http://schemas.microsoft.com/office/drawing/2014/main" id="{610D8C8D-FDE8-0C47-A99A-9FD3C4C1EDD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3336838" flipH="1">
              <a:off x="8072654" y="1140011"/>
              <a:ext cx="286272" cy="2862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8" name="Picture 2" descr="Arrows transparent PNG images - StickPNG">
              <a:extLst>
                <a:ext uri="{FF2B5EF4-FFF2-40B4-BE49-F238E27FC236}">
                  <a16:creationId xmlns:a16="http://schemas.microsoft.com/office/drawing/2014/main" id="{48D97251-0A57-CB4A-BFDB-FF99977905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2987770" flipH="1">
              <a:off x="6357267" y="3198082"/>
              <a:ext cx="286272" cy="2862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Ovale 28">
              <a:extLst>
                <a:ext uri="{FF2B5EF4-FFF2-40B4-BE49-F238E27FC236}">
                  <a16:creationId xmlns:a16="http://schemas.microsoft.com/office/drawing/2014/main" id="{58FEA97B-7ACD-1F4C-A9CE-DF4C39761865}"/>
                </a:ext>
              </a:extLst>
            </p:cNvPr>
            <p:cNvSpPr/>
            <p:nvPr/>
          </p:nvSpPr>
          <p:spPr>
            <a:xfrm>
              <a:off x="8379871" y="2530980"/>
              <a:ext cx="428045" cy="439152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32" name="Picture 4" descr="User Friend Svg Png Icon Free Download (#284110) - OnlineWebFonts.COM">
              <a:extLst>
                <a:ext uri="{FF2B5EF4-FFF2-40B4-BE49-F238E27FC236}">
                  <a16:creationId xmlns:a16="http://schemas.microsoft.com/office/drawing/2014/main" id="{AEBBD98C-C205-8C4B-8E0A-F3C8DA44D0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28127" y="2592848"/>
              <a:ext cx="336577" cy="3166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5" name="Connettore 1 34">
              <a:extLst>
                <a:ext uri="{FF2B5EF4-FFF2-40B4-BE49-F238E27FC236}">
                  <a16:creationId xmlns:a16="http://schemas.microsoft.com/office/drawing/2014/main" id="{1FF41573-FDEC-1149-A3CE-C4DF61CB970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247829" y="2125866"/>
              <a:ext cx="43906" cy="1401559"/>
            </a:xfrm>
            <a:prstGeom prst="line">
              <a:avLst/>
            </a:prstGeom>
            <a:ln w="57150">
              <a:solidFill>
                <a:srgbClr val="81AB7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ttore 1 39">
              <a:extLst>
                <a:ext uri="{FF2B5EF4-FFF2-40B4-BE49-F238E27FC236}">
                  <a16:creationId xmlns:a16="http://schemas.microsoft.com/office/drawing/2014/main" id="{664B66D5-DB5E-2A4A-85C6-0F2ACF9258B1}"/>
                </a:ext>
              </a:extLst>
            </p:cNvPr>
            <p:cNvCxnSpPr>
              <a:cxnSpLocks/>
              <a:stCxn id="34" idx="1"/>
            </p:cNvCxnSpPr>
            <p:nvPr/>
          </p:nvCxnSpPr>
          <p:spPr>
            <a:xfrm flipH="1">
              <a:off x="6269783" y="3477098"/>
              <a:ext cx="1576802" cy="44864"/>
            </a:xfrm>
            <a:prstGeom prst="line">
              <a:avLst/>
            </a:prstGeom>
            <a:ln w="57150">
              <a:solidFill>
                <a:srgbClr val="81AB7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ttore 1 40">
              <a:extLst>
                <a:ext uri="{FF2B5EF4-FFF2-40B4-BE49-F238E27FC236}">
                  <a16:creationId xmlns:a16="http://schemas.microsoft.com/office/drawing/2014/main" id="{2C5FE2D3-EB15-6041-BDEB-0D78D39CAC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37014" y="3448523"/>
              <a:ext cx="3801762" cy="51007"/>
            </a:xfrm>
            <a:prstGeom prst="line">
              <a:avLst/>
            </a:prstGeom>
            <a:ln w="57150">
              <a:solidFill>
                <a:srgbClr val="C4515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ttore 1 42">
              <a:extLst>
                <a:ext uri="{FF2B5EF4-FFF2-40B4-BE49-F238E27FC236}">
                  <a16:creationId xmlns:a16="http://schemas.microsoft.com/office/drawing/2014/main" id="{A11DFCED-0A1F-1A4A-A1F9-18D2CE9BB45C}"/>
                </a:ext>
              </a:extLst>
            </p:cNvPr>
            <p:cNvCxnSpPr>
              <a:cxnSpLocks/>
            </p:cNvCxnSpPr>
            <p:nvPr/>
          </p:nvCxnSpPr>
          <p:spPr>
            <a:xfrm>
              <a:off x="11652992" y="1760590"/>
              <a:ext cx="51919" cy="1687933"/>
            </a:xfrm>
            <a:prstGeom prst="line">
              <a:avLst/>
            </a:prstGeom>
            <a:ln w="57150">
              <a:solidFill>
                <a:srgbClr val="C4515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ttore 1 43">
              <a:extLst>
                <a:ext uri="{FF2B5EF4-FFF2-40B4-BE49-F238E27FC236}">
                  <a16:creationId xmlns:a16="http://schemas.microsoft.com/office/drawing/2014/main" id="{3FD297B8-D110-4A41-A6DA-0A45E16579B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1763" y="1760591"/>
              <a:ext cx="3231229" cy="43016"/>
            </a:xfrm>
            <a:prstGeom prst="line">
              <a:avLst/>
            </a:prstGeom>
            <a:ln w="57150">
              <a:solidFill>
                <a:srgbClr val="C4515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Ovale 32">
              <a:extLst>
                <a:ext uri="{FF2B5EF4-FFF2-40B4-BE49-F238E27FC236}">
                  <a16:creationId xmlns:a16="http://schemas.microsoft.com/office/drawing/2014/main" id="{7BC0A74E-E195-1A45-84B6-1C3CFEA81C05}"/>
                </a:ext>
              </a:extLst>
            </p:cNvPr>
            <p:cNvSpPr/>
            <p:nvPr/>
          </p:nvSpPr>
          <p:spPr>
            <a:xfrm>
              <a:off x="7798329" y="3256909"/>
              <a:ext cx="428045" cy="439152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34" name="Picture 4" descr="User Friend Svg Png Icon Free Download (#284110) - OnlineWebFonts.COM">
              <a:extLst>
                <a:ext uri="{FF2B5EF4-FFF2-40B4-BE49-F238E27FC236}">
                  <a16:creationId xmlns:a16="http://schemas.microsoft.com/office/drawing/2014/main" id="{1525C6AD-3E07-B241-99E9-D3D963FF34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46585" y="3318777"/>
              <a:ext cx="336577" cy="3166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8" name="CasellaDiTesto 47">
            <a:extLst>
              <a:ext uri="{FF2B5EF4-FFF2-40B4-BE49-F238E27FC236}">
                <a16:creationId xmlns:a16="http://schemas.microsoft.com/office/drawing/2014/main" id="{088B0E43-4CF8-D24C-ABDC-145349F22257}"/>
              </a:ext>
            </a:extLst>
          </p:cNvPr>
          <p:cNvSpPr txBox="1"/>
          <p:nvPr/>
        </p:nvSpPr>
        <p:spPr>
          <a:xfrm>
            <a:off x="1170241" y="3752448"/>
            <a:ext cx="358944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b="1" dirty="0" err="1">
                <a:solidFill>
                  <a:srgbClr val="728FA5"/>
                </a:solidFill>
                <a:latin typeface="Century Gothic" panose="020B0502020202020204" pitchFamily="34" charset="0"/>
              </a:rPr>
              <a:t>Two</a:t>
            </a:r>
            <a:r>
              <a:rPr lang="it-IT" b="1" dirty="0">
                <a:solidFill>
                  <a:srgbClr val="728FA5"/>
                </a:solidFill>
                <a:latin typeface="Century Gothic" panose="020B0502020202020204" pitchFamily="34" charset="0"/>
              </a:rPr>
              <a:t> </a:t>
            </a:r>
            <a:r>
              <a:rPr lang="it-IT" b="1" dirty="0" err="1">
                <a:solidFill>
                  <a:srgbClr val="728FA5"/>
                </a:solidFill>
                <a:latin typeface="Century Gothic" panose="020B0502020202020204" pitchFamily="34" charset="0"/>
              </a:rPr>
              <a:t>passengers</a:t>
            </a:r>
            <a:r>
              <a:rPr lang="it-IT" b="1" dirty="0">
                <a:solidFill>
                  <a:srgbClr val="728FA5"/>
                </a:solidFill>
                <a:latin typeface="Century Gothic" panose="020B0502020202020204" pitchFamily="34" charset="0"/>
              </a:rPr>
              <a:t> start </a:t>
            </a:r>
            <a:r>
              <a:rPr lang="it-IT" dirty="0" err="1">
                <a:latin typeface="Century Gothic" panose="020B0502020202020204" pitchFamily="34" charset="0"/>
              </a:rPr>
              <a:t>onboard</a:t>
            </a:r>
            <a:r>
              <a:rPr lang="it-IT" dirty="0">
                <a:latin typeface="Century Gothic" panose="020B0502020202020204" pitchFamily="34" charset="0"/>
              </a:rPr>
              <a:t>.</a:t>
            </a:r>
            <a:br>
              <a:rPr lang="it-IT" dirty="0">
                <a:latin typeface="Century Gothic" panose="020B0502020202020204" pitchFamily="34" charset="0"/>
              </a:rPr>
            </a:br>
            <a:r>
              <a:rPr lang="it-IT" b="1" dirty="0">
                <a:solidFill>
                  <a:srgbClr val="728FA5"/>
                </a:solidFill>
                <a:latin typeface="Century Gothic" panose="020B0502020202020204" pitchFamily="34" charset="0"/>
              </a:rPr>
              <a:t>In piazza Leonardo, </a:t>
            </a:r>
            <a:br>
              <a:rPr lang="it-IT" b="1" dirty="0">
                <a:solidFill>
                  <a:srgbClr val="728FA5"/>
                </a:solidFill>
                <a:latin typeface="Century Gothic" panose="020B0502020202020204" pitchFamily="34" charset="0"/>
              </a:rPr>
            </a:br>
            <a:r>
              <a:rPr lang="it-IT" b="1" dirty="0" err="1">
                <a:solidFill>
                  <a:srgbClr val="728FA5"/>
                </a:solidFill>
                <a:latin typeface="Century Gothic" panose="020B0502020202020204" pitchFamily="34" charset="0"/>
              </a:rPr>
              <a:t>one</a:t>
            </a:r>
            <a:r>
              <a:rPr lang="it-IT" b="1" dirty="0">
                <a:solidFill>
                  <a:srgbClr val="728FA5"/>
                </a:solidFill>
                <a:latin typeface="Century Gothic" panose="020B0502020202020204" pitchFamily="34" charset="0"/>
              </a:rPr>
              <a:t> </a:t>
            </a:r>
            <a:r>
              <a:rPr lang="it-IT" dirty="0" err="1">
                <a:latin typeface="Century Gothic" panose="020B0502020202020204" pitchFamily="34" charset="0"/>
              </a:rPr>
              <a:t>goes</a:t>
            </a:r>
            <a:r>
              <a:rPr lang="it-IT" dirty="0">
                <a:latin typeface="Century Gothic" panose="020B0502020202020204" pitchFamily="34" charset="0"/>
              </a:rPr>
              <a:t> down.</a:t>
            </a:r>
            <a:endParaRPr lang="it-IT" b="1" dirty="0">
              <a:solidFill>
                <a:schemeClr val="bg1">
                  <a:lumMod val="65000"/>
                </a:schemeClr>
              </a:solidFill>
              <a:latin typeface="Century Gothic" panose="020B0502020202020204" pitchFamily="34" charset="0"/>
            </a:endParaRPr>
          </a:p>
        </p:txBody>
      </p:sp>
      <p:pic>
        <p:nvPicPr>
          <p:cNvPr id="49" name="Picture 2" descr="Piuma | Icona Gratis">
            <a:extLst>
              <a:ext uri="{FF2B5EF4-FFF2-40B4-BE49-F238E27FC236}">
                <a16:creationId xmlns:a16="http://schemas.microsoft.com/office/drawing/2014/main" id="{19AFE130-0F4E-E844-94CF-2A2A31BF9C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alphaModFix amt="70000"/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626422">
            <a:off x="3681397" y="5019899"/>
            <a:ext cx="946262" cy="946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2" descr="Driver Svg Png Icon Free Download (#504908) - OnlineWebFonts.COM">
            <a:extLst>
              <a:ext uri="{FF2B5EF4-FFF2-40B4-BE49-F238E27FC236}">
                <a16:creationId xmlns:a16="http://schemas.microsoft.com/office/drawing/2014/main" id="{3CF15998-9763-FC4D-B1AA-8EC955B8CD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duotone>
              <a:schemeClr val="accent5">
                <a:shade val="45000"/>
                <a:satMod val="135000"/>
              </a:schemeClr>
              <a:prstClr val="white"/>
            </a:duotone>
            <a:alphaModFix amt="70000"/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artisticTexturiz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012" y="3808216"/>
            <a:ext cx="1107054" cy="948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CasellaDiTesto 50">
            <a:extLst>
              <a:ext uri="{FF2B5EF4-FFF2-40B4-BE49-F238E27FC236}">
                <a16:creationId xmlns:a16="http://schemas.microsoft.com/office/drawing/2014/main" id="{E3E246BA-4E45-514A-ABB0-3CDCCAE6BFDB}"/>
              </a:ext>
            </a:extLst>
          </p:cNvPr>
          <p:cNvSpPr txBox="1"/>
          <p:nvPr/>
        </p:nvSpPr>
        <p:spPr>
          <a:xfrm>
            <a:off x="340354" y="5031365"/>
            <a:ext cx="356379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>
                <a:latin typeface="Century Gothic" panose="020B0502020202020204" pitchFamily="34" charset="0"/>
              </a:rPr>
              <a:t>At the </a:t>
            </a:r>
            <a:r>
              <a:rPr lang="it-IT" dirty="0" err="1">
                <a:latin typeface="Century Gothic" panose="020B0502020202020204" pitchFamily="34" charset="0"/>
              </a:rPr>
              <a:t>following</a:t>
            </a:r>
            <a:r>
              <a:rPr lang="it-IT" dirty="0">
                <a:latin typeface="Century Gothic" panose="020B0502020202020204" pitchFamily="34" charset="0"/>
              </a:rPr>
              <a:t> </a:t>
            </a:r>
            <a:r>
              <a:rPr lang="it-IT" b="1" dirty="0">
                <a:solidFill>
                  <a:srgbClr val="728FA5"/>
                </a:solidFill>
                <a:latin typeface="Century Gothic" panose="020B0502020202020204" pitchFamily="34" charset="0"/>
              </a:rPr>
              <a:t>cross</a:t>
            </a:r>
            <a:r>
              <a:rPr lang="it-IT" dirty="0">
                <a:latin typeface="Century Gothic" panose="020B0502020202020204" pitchFamily="34" charset="0"/>
              </a:rPr>
              <a:t>, </a:t>
            </a:r>
            <a:r>
              <a:rPr lang="it-IT" b="1" dirty="0" err="1">
                <a:solidFill>
                  <a:srgbClr val="728FA5"/>
                </a:solidFill>
                <a:latin typeface="Century Gothic" panose="020B0502020202020204" pitchFamily="34" charset="0"/>
              </a:rPr>
              <a:t>another</a:t>
            </a:r>
            <a:br>
              <a:rPr lang="it-IT" b="1" dirty="0">
                <a:solidFill>
                  <a:srgbClr val="728FA5"/>
                </a:solidFill>
                <a:latin typeface="Century Gothic" panose="020B0502020202020204" pitchFamily="34" charset="0"/>
              </a:rPr>
            </a:br>
            <a:r>
              <a:rPr lang="it-IT" b="1" dirty="0" err="1">
                <a:solidFill>
                  <a:srgbClr val="728FA5"/>
                </a:solidFill>
                <a:latin typeface="Century Gothic" panose="020B0502020202020204" pitchFamily="34" charset="0"/>
              </a:rPr>
              <a:t>passenger</a:t>
            </a:r>
            <a:r>
              <a:rPr lang="it-IT" b="1" dirty="0">
                <a:solidFill>
                  <a:srgbClr val="728FA5"/>
                </a:solidFill>
                <a:latin typeface="Century Gothic" panose="020B0502020202020204" pitchFamily="34" charset="0"/>
              </a:rPr>
              <a:t> </a:t>
            </a:r>
            <a:r>
              <a:rPr lang="it-IT" dirty="0" err="1">
                <a:latin typeface="Century Gothic" panose="020B0502020202020204" pitchFamily="34" charset="0"/>
              </a:rPr>
              <a:t>comes</a:t>
            </a:r>
            <a:r>
              <a:rPr lang="it-IT" dirty="0">
                <a:latin typeface="Century Gothic" panose="020B0502020202020204" pitchFamily="34" charset="0"/>
              </a:rPr>
              <a:t> </a:t>
            </a:r>
            <a:r>
              <a:rPr lang="it-IT" dirty="0" err="1">
                <a:latin typeface="Century Gothic" panose="020B0502020202020204" pitchFamily="34" charset="0"/>
              </a:rPr>
              <a:t>onobard</a:t>
            </a:r>
            <a:r>
              <a:rPr lang="it-IT" dirty="0">
                <a:latin typeface="Century Gothic" panose="020B0502020202020204" pitchFamily="34" charset="0"/>
              </a:rPr>
              <a:t>,</a:t>
            </a:r>
            <a:br>
              <a:rPr lang="it-IT" dirty="0">
                <a:latin typeface="Century Gothic" panose="020B0502020202020204" pitchFamily="34" charset="0"/>
              </a:rPr>
            </a:br>
            <a:r>
              <a:rPr lang="it-IT" b="1" dirty="0" err="1">
                <a:solidFill>
                  <a:srgbClr val="728FA5"/>
                </a:solidFill>
                <a:latin typeface="Century Gothic" panose="020B0502020202020204" pitchFamily="34" charset="0"/>
              </a:rPr>
              <a:t>lighter</a:t>
            </a:r>
            <a:r>
              <a:rPr lang="it-IT" dirty="0">
                <a:latin typeface="Century Gothic" panose="020B0502020202020204" pitchFamily="34" charset="0"/>
              </a:rPr>
              <a:t> </a:t>
            </a:r>
            <a:r>
              <a:rPr lang="it-IT" dirty="0" err="1">
                <a:latin typeface="Century Gothic" panose="020B0502020202020204" pitchFamily="34" charset="0"/>
              </a:rPr>
              <a:t>than</a:t>
            </a:r>
            <a:r>
              <a:rPr lang="it-IT" dirty="0">
                <a:latin typeface="Century Gothic" panose="020B0502020202020204" pitchFamily="34" charset="0"/>
              </a:rPr>
              <a:t> the </a:t>
            </a:r>
            <a:r>
              <a:rPr lang="it-IT" dirty="0" err="1">
                <a:latin typeface="Century Gothic" panose="020B0502020202020204" pitchFamily="34" charset="0"/>
              </a:rPr>
              <a:t>previous</a:t>
            </a:r>
            <a:r>
              <a:rPr lang="it-IT" dirty="0">
                <a:latin typeface="Century Gothic" panose="020B0502020202020204" pitchFamily="34" charset="0"/>
              </a:rPr>
              <a:t>.</a:t>
            </a:r>
            <a:endParaRPr lang="it-IT" b="1" dirty="0">
              <a:solidFill>
                <a:srgbClr val="728FA5"/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37" name="Gruppo 36">
            <a:extLst>
              <a:ext uri="{FF2B5EF4-FFF2-40B4-BE49-F238E27FC236}">
                <a16:creationId xmlns:a16="http://schemas.microsoft.com/office/drawing/2014/main" id="{B87C99C6-5803-DB4B-8E84-C734AEEA4A45}"/>
              </a:ext>
            </a:extLst>
          </p:cNvPr>
          <p:cNvGrpSpPr/>
          <p:nvPr/>
        </p:nvGrpSpPr>
        <p:grpSpPr>
          <a:xfrm>
            <a:off x="6055759" y="1907472"/>
            <a:ext cx="428045" cy="439152"/>
            <a:chOff x="5215396" y="2485069"/>
            <a:chExt cx="428045" cy="439152"/>
          </a:xfrm>
        </p:grpSpPr>
        <p:sp>
          <p:nvSpPr>
            <p:cNvPr id="38" name="Ovale 37">
              <a:extLst>
                <a:ext uri="{FF2B5EF4-FFF2-40B4-BE49-F238E27FC236}">
                  <a16:creationId xmlns:a16="http://schemas.microsoft.com/office/drawing/2014/main" id="{D065686F-439F-A343-A4F7-E4829BBE2BA4}"/>
                </a:ext>
              </a:extLst>
            </p:cNvPr>
            <p:cNvSpPr/>
            <p:nvPr/>
          </p:nvSpPr>
          <p:spPr>
            <a:xfrm>
              <a:off x="5215396" y="2485069"/>
              <a:ext cx="428045" cy="439152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39" name="Picture 2" descr="Download Free png Happy Person Icon Png #32867 - Free Icons Library -  DLPNG.com">
              <a:extLst>
                <a:ext uri="{FF2B5EF4-FFF2-40B4-BE49-F238E27FC236}">
                  <a16:creationId xmlns:a16="http://schemas.microsoft.com/office/drawing/2014/main" id="{DDA2D0B1-2D76-7948-9831-0A67C594F6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53032" y="2509440"/>
              <a:ext cx="390409" cy="3904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371346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Immagine 44">
            <a:extLst>
              <a:ext uri="{FF2B5EF4-FFF2-40B4-BE49-F238E27FC236}">
                <a16:creationId xmlns:a16="http://schemas.microsoft.com/office/drawing/2014/main" id="{63E61DB3-3EEF-3F43-8BDD-E8C142641C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1061" y="889073"/>
            <a:ext cx="6784927" cy="5522400"/>
          </a:xfrm>
          <a:prstGeom prst="rect">
            <a:avLst/>
          </a:prstGeom>
          <a:ln w="28575">
            <a:solidFill>
              <a:srgbClr val="728FA5"/>
            </a:solidFill>
          </a:ln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F57297D8-05CF-455F-83E7-49B134DBB8A5}"/>
              </a:ext>
            </a:extLst>
          </p:cNvPr>
          <p:cNvSpPr txBox="1">
            <a:spLocks/>
          </p:cNvSpPr>
          <p:nvPr/>
        </p:nvSpPr>
        <p:spPr>
          <a:xfrm>
            <a:off x="171619" y="75337"/>
            <a:ext cx="10515600" cy="68058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 pitchFamily="34" charset="0"/>
                <a:ea typeface="+mj-ea"/>
                <a:cs typeface="+mj-cs"/>
              </a:rPr>
              <a:t>JessicaAlberto_Gabriele_108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8309D7-5A68-4EA5-AC3E-7969DB2FF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71619" y="6476250"/>
            <a:ext cx="625725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34947A-1B05-2B43-AD85-E646CE852B9E}" type="slidenum">
              <a:rPr kumimoji="0" lang="it-IT" sz="14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it-IT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algun Gothic Semilight" panose="020B0502040204020203" pitchFamily="34" charset="-128"/>
              <a:ea typeface="Malgun Gothic Semilight" panose="020B0502040204020203" pitchFamily="34" charset="-128"/>
              <a:cs typeface="Malgun Gothic Semilight" panose="020B0502040204020203" pitchFamily="34" charset="-128"/>
            </a:endParaRPr>
          </a:p>
        </p:txBody>
      </p:sp>
      <p:pic>
        <p:nvPicPr>
          <p:cNvPr id="26" name="Immagine 5">
            <a:extLst>
              <a:ext uri="{FF2B5EF4-FFF2-40B4-BE49-F238E27FC236}">
                <a16:creationId xmlns:a16="http://schemas.microsoft.com/office/drawing/2014/main" id="{BB14BB98-5788-4E45-A830-CD320CA362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3753" y="6459625"/>
            <a:ext cx="682242" cy="405404"/>
          </a:xfrm>
          <a:prstGeom prst="rect">
            <a:avLst/>
          </a:prstGeom>
        </p:spPr>
      </p:pic>
      <p:pic>
        <p:nvPicPr>
          <p:cNvPr id="59" name="Picture 2" descr="Road Icon Vector Stock Vector (Royalty Free) 342080579">
            <a:extLst>
              <a:ext uri="{FF2B5EF4-FFF2-40B4-BE49-F238E27FC236}">
                <a16:creationId xmlns:a16="http://schemas.microsoft.com/office/drawing/2014/main" id="{21E2C067-0D6F-DF44-9243-A677A0F968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duotone>
              <a:schemeClr val="accent5">
                <a:shade val="45000"/>
                <a:satMod val="135000"/>
              </a:schemeClr>
              <a:prstClr val="white"/>
            </a:duotone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73" t="28852" b="35745"/>
          <a:stretch/>
        </p:blipFill>
        <p:spPr bwMode="auto">
          <a:xfrm>
            <a:off x="0" y="1420298"/>
            <a:ext cx="1685568" cy="680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0" name="CasellaDiTesto 59">
            <a:extLst>
              <a:ext uri="{FF2B5EF4-FFF2-40B4-BE49-F238E27FC236}">
                <a16:creationId xmlns:a16="http://schemas.microsoft.com/office/drawing/2014/main" id="{8929CF6D-3BE8-2549-8661-995A44FC053F}"/>
              </a:ext>
            </a:extLst>
          </p:cNvPr>
          <p:cNvSpPr txBox="1"/>
          <p:nvPr/>
        </p:nvSpPr>
        <p:spPr>
          <a:xfrm>
            <a:off x="1558167" y="1423488"/>
            <a:ext cx="32015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>
                <a:solidFill>
                  <a:schemeClr val="tx1">
                    <a:lumMod val="95000"/>
                    <a:lumOff val="5000"/>
                  </a:schemeClr>
                </a:solidFill>
                <a:latin typeface="Century Gothic" panose="020B0502020202020204" pitchFamily="34" charset="0"/>
              </a:rPr>
              <a:t>The test </a:t>
            </a:r>
            <a:r>
              <a:rPr lang="it-IT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entury Gothic" panose="020B0502020202020204" pitchFamily="34" charset="0"/>
              </a:rPr>
              <a:t>was</a:t>
            </a:r>
            <a:br>
              <a:rPr lang="it-IT" dirty="0">
                <a:solidFill>
                  <a:schemeClr val="tx1">
                    <a:lumMod val="95000"/>
                    <a:lumOff val="5000"/>
                  </a:schemeClr>
                </a:solidFill>
                <a:latin typeface="Century Gothic" panose="020B0502020202020204" pitchFamily="34" charset="0"/>
              </a:rPr>
            </a:br>
            <a:r>
              <a:rPr lang="it-IT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entury Gothic" panose="020B0502020202020204" pitchFamily="34" charset="0"/>
              </a:rPr>
              <a:t>conducted</a:t>
            </a:r>
            <a:r>
              <a:rPr lang="it-IT" dirty="0">
                <a:solidFill>
                  <a:schemeClr val="tx1">
                    <a:lumMod val="95000"/>
                    <a:lumOff val="5000"/>
                  </a:schemeClr>
                </a:solidFill>
                <a:latin typeface="Century Gothic" panose="020B0502020202020204" pitchFamily="34" charset="0"/>
              </a:rPr>
              <a:t> on the </a:t>
            </a:r>
            <a:r>
              <a:rPr lang="it-IT" b="1" dirty="0" err="1">
                <a:solidFill>
                  <a:srgbClr val="728FA5"/>
                </a:solidFill>
                <a:latin typeface="Century Gothic" panose="020B0502020202020204" pitchFamily="34" charset="0"/>
              </a:rPr>
              <a:t>asphalt</a:t>
            </a:r>
            <a:r>
              <a:rPr lang="it-IT" b="1" dirty="0">
                <a:solidFill>
                  <a:srgbClr val="728FA5"/>
                </a:solidFill>
                <a:latin typeface="Century Gothic" panose="020B0502020202020204" pitchFamily="34" charset="0"/>
              </a:rPr>
              <a:t>.</a:t>
            </a:r>
            <a:endParaRPr lang="it-IT" b="1" dirty="0">
              <a:solidFill>
                <a:schemeClr val="bg1">
                  <a:lumMod val="65000"/>
                </a:schemeClr>
              </a:solidFill>
              <a:latin typeface="Century Gothic" panose="020B0502020202020204" pitchFamily="34" charset="0"/>
            </a:endParaRPr>
          </a:p>
        </p:txBody>
      </p:sp>
      <p:pic>
        <p:nvPicPr>
          <p:cNvPr id="67" name="Picture 4" descr="Property Consultant | Affordable Property | Dreamcatchers | Dreamcatchers">
            <a:extLst>
              <a:ext uri="{FF2B5EF4-FFF2-40B4-BE49-F238E27FC236}">
                <a16:creationId xmlns:a16="http://schemas.microsoft.com/office/drawing/2014/main" id="{AF6D0D68-B7D1-994B-8621-3C8B29211A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schemeClr val="accent5">
                <a:shade val="45000"/>
                <a:satMod val="135000"/>
              </a:schemeClr>
              <a:prstClr val="white"/>
            </a:duotone>
            <a:alphaModFix amt="7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aintStrok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7616" y="2140034"/>
            <a:ext cx="1433824" cy="1433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" name="CasellaDiTesto 67">
            <a:extLst>
              <a:ext uri="{FF2B5EF4-FFF2-40B4-BE49-F238E27FC236}">
                <a16:creationId xmlns:a16="http://schemas.microsoft.com/office/drawing/2014/main" id="{BEBC92E8-D862-CE44-93EB-06AAF3AFD6D8}"/>
              </a:ext>
            </a:extLst>
          </p:cNvPr>
          <p:cNvSpPr txBox="1"/>
          <p:nvPr/>
        </p:nvSpPr>
        <p:spPr>
          <a:xfrm>
            <a:off x="539008" y="2470523"/>
            <a:ext cx="326724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>
                <a:latin typeface="Century Gothic" panose="020B0502020202020204" pitchFamily="34" charset="0"/>
              </a:rPr>
              <a:t>The </a:t>
            </a:r>
            <a:r>
              <a:rPr lang="it-IT" b="1" dirty="0" err="1">
                <a:solidFill>
                  <a:srgbClr val="728FA5"/>
                </a:solidFill>
                <a:latin typeface="Century Gothic" panose="020B0502020202020204" pitchFamily="34" charset="0"/>
              </a:rPr>
              <a:t>driving</a:t>
            </a:r>
            <a:r>
              <a:rPr lang="it-IT" b="1" dirty="0">
                <a:solidFill>
                  <a:srgbClr val="728FA5"/>
                </a:solidFill>
                <a:latin typeface="Century Gothic" panose="020B0502020202020204" pitchFamily="34" charset="0"/>
              </a:rPr>
              <a:t> style </a:t>
            </a:r>
            <a:r>
              <a:rPr lang="it-IT" dirty="0" err="1">
                <a:latin typeface="Century Gothic" panose="020B0502020202020204" pitchFamily="34" charset="0"/>
              </a:rPr>
              <a:t>was</a:t>
            </a:r>
            <a:br>
              <a:rPr lang="it-IT" dirty="0">
                <a:latin typeface="Century Gothic" panose="020B0502020202020204" pitchFamily="34" charset="0"/>
              </a:rPr>
            </a:br>
            <a:r>
              <a:rPr lang="it-IT" b="1" dirty="0">
                <a:solidFill>
                  <a:srgbClr val="728FA5"/>
                </a:solidFill>
                <a:latin typeface="Century Gothic" panose="020B0502020202020204" pitchFamily="34" charset="0"/>
              </a:rPr>
              <a:t>moderate </a:t>
            </a:r>
            <a:r>
              <a:rPr lang="it-IT" b="1" dirty="0" err="1">
                <a:solidFill>
                  <a:srgbClr val="728FA5"/>
                </a:solidFill>
                <a:latin typeface="Century Gothic" panose="020B0502020202020204" pitchFamily="34" charset="0"/>
              </a:rPr>
              <a:t>when</a:t>
            </a:r>
            <a:r>
              <a:rPr lang="it-IT" b="1" dirty="0">
                <a:solidFill>
                  <a:srgbClr val="728FA5"/>
                </a:solidFill>
                <a:latin typeface="Century Gothic" panose="020B0502020202020204" pitchFamily="34" charset="0"/>
              </a:rPr>
              <a:t> </a:t>
            </a:r>
            <a:r>
              <a:rPr lang="it-IT" b="1" dirty="0" err="1">
                <a:solidFill>
                  <a:srgbClr val="728FA5"/>
                </a:solidFill>
                <a:latin typeface="Century Gothic" panose="020B0502020202020204" pitchFamily="34" charset="0"/>
              </a:rPr>
              <a:t>two</a:t>
            </a:r>
            <a:r>
              <a:rPr lang="it-IT" b="1" dirty="0">
                <a:solidFill>
                  <a:srgbClr val="728FA5"/>
                </a:solidFill>
                <a:latin typeface="Century Gothic" panose="020B0502020202020204" pitchFamily="34" charset="0"/>
              </a:rPr>
              <a:t> drivers</a:t>
            </a:r>
            <a:br>
              <a:rPr lang="it-IT" dirty="0">
                <a:latin typeface="Century Gothic" panose="020B0502020202020204" pitchFamily="34" charset="0"/>
              </a:rPr>
            </a:br>
            <a:r>
              <a:rPr lang="it-IT" dirty="0">
                <a:latin typeface="Century Gothic" panose="020B0502020202020204" pitchFamily="34" charset="0"/>
              </a:rPr>
              <a:t>are </a:t>
            </a:r>
            <a:r>
              <a:rPr lang="it-IT" dirty="0" err="1">
                <a:latin typeface="Century Gothic" panose="020B0502020202020204" pitchFamily="34" charset="0"/>
              </a:rPr>
              <a:t>onboard</a:t>
            </a:r>
            <a:r>
              <a:rPr lang="it-IT" dirty="0">
                <a:latin typeface="Century Gothic" panose="020B0502020202020204" pitchFamily="34" charset="0"/>
              </a:rPr>
              <a:t>.</a:t>
            </a:r>
            <a:endParaRPr lang="it-IT" b="1" dirty="0">
              <a:solidFill>
                <a:srgbClr val="728FA5"/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21" name="Gruppo 20">
            <a:extLst>
              <a:ext uri="{FF2B5EF4-FFF2-40B4-BE49-F238E27FC236}">
                <a16:creationId xmlns:a16="http://schemas.microsoft.com/office/drawing/2014/main" id="{CB64F68F-1D78-D642-BF57-BC35FB47B0F1}"/>
              </a:ext>
            </a:extLst>
          </p:cNvPr>
          <p:cNvGrpSpPr/>
          <p:nvPr/>
        </p:nvGrpSpPr>
        <p:grpSpPr>
          <a:xfrm>
            <a:off x="5804022" y="1044588"/>
            <a:ext cx="5934754" cy="2639581"/>
            <a:chOff x="6175563" y="1058335"/>
            <a:chExt cx="5563213" cy="2637726"/>
          </a:xfrm>
        </p:grpSpPr>
        <p:cxnSp>
          <p:nvCxnSpPr>
            <p:cNvPr id="5" name="Connettore 1 4">
              <a:extLst>
                <a:ext uri="{FF2B5EF4-FFF2-40B4-BE49-F238E27FC236}">
                  <a16:creationId xmlns:a16="http://schemas.microsoft.com/office/drawing/2014/main" id="{26C15C79-9768-AE46-BAF8-18A72EA84F5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428178" y="1064793"/>
              <a:ext cx="30692" cy="1882319"/>
            </a:xfrm>
            <a:prstGeom prst="line">
              <a:avLst/>
            </a:prstGeom>
            <a:ln w="57150">
              <a:solidFill>
                <a:srgbClr val="C4515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" name="Gruppo 6">
              <a:extLst>
                <a:ext uri="{FF2B5EF4-FFF2-40B4-BE49-F238E27FC236}">
                  <a16:creationId xmlns:a16="http://schemas.microsoft.com/office/drawing/2014/main" id="{A17E094F-8377-EF4C-819F-0AFBFA5B5367}"/>
                </a:ext>
              </a:extLst>
            </p:cNvPr>
            <p:cNvGrpSpPr/>
            <p:nvPr/>
          </p:nvGrpSpPr>
          <p:grpSpPr>
            <a:xfrm>
              <a:off x="8107325" y="2529795"/>
              <a:ext cx="428045" cy="439152"/>
              <a:chOff x="9527657" y="2378670"/>
              <a:chExt cx="650012" cy="692899"/>
            </a:xfrm>
          </p:grpSpPr>
          <p:sp>
            <p:nvSpPr>
              <p:cNvPr id="30" name="Ovale 29">
                <a:extLst>
                  <a:ext uri="{FF2B5EF4-FFF2-40B4-BE49-F238E27FC236}">
                    <a16:creationId xmlns:a16="http://schemas.microsoft.com/office/drawing/2014/main" id="{461E445E-B7CA-F741-ADE0-D93B2E75B33E}"/>
                  </a:ext>
                </a:extLst>
              </p:cNvPr>
              <p:cNvSpPr/>
              <p:nvPr/>
            </p:nvSpPr>
            <p:spPr>
              <a:xfrm>
                <a:off x="9527657" y="2378670"/>
                <a:ext cx="650012" cy="692899"/>
              </a:xfrm>
              <a:prstGeom prst="ellipse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pic>
            <p:nvPicPr>
              <p:cNvPr id="31" name="Picture 2" descr="Lorenzo Barone in bici attraversa la gelida Siberia: seguilo tappa dopo  tappa // Umbria24.it">
                <a:extLst>
                  <a:ext uri="{FF2B5EF4-FFF2-40B4-BE49-F238E27FC236}">
                    <a16:creationId xmlns:a16="http://schemas.microsoft.com/office/drawing/2014/main" id="{D62EA59F-32A8-E240-A82B-5C4B82B85DB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580666" y="2478156"/>
                <a:ext cx="545405" cy="5354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cxnSp>
          <p:nvCxnSpPr>
            <p:cNvPr id="36" name="Connettore 1 35">
              <a:extLst>
                <a:ext uri="{FF2B5EF4-FFF2-40B4-BE49-F238E27FC236}">
                  <a16:creationId xmlns:a16="http://schemas.microsoft.com/office/drawing/2014/main" id="{FC6FA490-5AA0-994A-994C-D1410287997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75563" y="1058335"/>
              <a:ext cx="2289722" cy="25850"/>
            </a:xfrm>
            <a:prstGeom prst="line">
              <a:avLst/>
            </a:prstGeom>
            <a:ln w="57150">
              <a:solidFill>
                <a:srgbClr val="C4515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ttore 1 41">
              <a:extLst>
                <a:ext uri="{FF2B5EF4-FFF2-40B4-BE49-F238E27FC236}">
                  <a16:creationId xmlns:a16="http://schemas.microsoft.com/office/drawing/2014/main" id="{4F0B5BED-D564-C342-A6B6-A3B157462FC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203273" y="1076510"/>
              <a:ext cx="40206" cy="1063524"/>
            </a:xfrm>
            <a:prstGeom prst="line">
              <a:avLst/>
            </a:prstGeom>
            <a:ln w="57150">
              <a:solidFill>
                <a:srgbClr val="C4515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050" name="Picture 2" descr="Arrows transparent PNG images - StickPNG">
              <a:extLst>
                <a:ext uri="{FF2B5EF4-FFF2-40B4-BE49-F238E27FC236}">
                  <a16:creationId xmlns:a16="http://schemas.microsoft.com/office/drawing/2014/main" id="{610D8C8D-FDE8-0C47-A99A-9FD3C4C1EDD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3336838" flipH="1">
              <a:off x="8072654" y="1140011"/>
              <a:ext cx="286272" cy="2862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8" name="Picture 2" descr="Arrows transparent PNG images - StickPNG">
              <a:extLst>
                <a:ext uri="{FF2B5EF4-FFF2-40B4-BE49-F238E27FC236}">
                  <a16:creationId xmlns:a16="http://schemas.microsoft.com/office/drawing/2014/main" id="{48D97251-0A57-CB4A-BFDB-FF99977905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2987770" flipH="1">
              <a:off x="6357267" y="3198082"/>
              <a:ext cx="286272" cy="2862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Ovale 28">
              <a:extLst>
                <a:ext uri="{FF2B5EF4-FFF2-40B4-BE49-F238E27FC236}">
                  <a16:creationId xmlns:a16="http://schemas.microsoft.com/office/drawing/2014/main" id="{58FEA97B-7ACD-1F4C-A9CE-DF4C39761865}"/>
                </a:ext>
              </a:extLst>
            </p:cNvPr>
            <p:cNvSpPr/>
            <p:nvPr/>
          </p:nvSpPr>
          <p:spPr>
            <a:xfrm>
              <a:off x="8379871" y="2530980"/>
              <a:ext cx="428045" cy="439152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32" name="Picture 4" descr="User Friend Svg Png Icon Free Download (#284110) - OnlineWebFonts.COM">
              <a:extLst>
                <a:ext uri="{FF2B5EF4-FFF2-40B4-BE49-F238E27FC236}">
                  <a16:creationId xmlns:a16="http://schemas.microsoft.com/office/drawing/2014/main" id="{AEBBD98C-C205-8C4B-8E0A-F3C8DA44D0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28127" y="2592848"/>
              <a:ext cx="336577" cy="3166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5" name="Connettore 1 34">
              <a:extLst>
                <a:ext uri="{FF2B5EF4-FFF2-40B4-BE49-F238E27FC236}">
                  <a16:creationId xmlns:a16="http://schemas.microsoft.com/office/drawing/2014/main" id="{1FF41573-FDEC-1149-A3CE-C4DF61CB970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247829" y="2125866"/>
              <a:ext cx="43906" cy="1401559"/>
            </a:xfrm>
            <a:prstGeom prst="line">
              <a:avLst/>
            </a:prstGeom>
            <a:ln w="57150">
              <a:solidFill>
                <a:srgbClr val="81AB7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ttore 1 39">
              <a:extLst>
                <a:ext uri="{FF2B5EF4-FFF2-40B4-BE49-F238E27FC236}">
                  <a16:creationId xmlns:a16="http://schemas.microsoft.com/office/drawing/2014/main" id="{664B66D5-DB5E-2A4A-85C6-0F2ACF9258B1}"/>
                </a:ext>
              </a:extLst>
            </p:cNvPr>
            <p:cNvCxnSpPr>
              <a:cxnSpLocks/>
              <a:stCxn id="34" idx="1"/>
            </p:cNvCxnSpPr>
            <p:nvPr/>
          </p:nvCxnSpPr>
          <p:spPr>
            <a:xfrm flipH="1">
              <a:off x="6269783" y="3477098"/>
              <a:ext cx="1576802" cy="44864"/>
            </a:xfrm>
            <a:prstGeom prst="line">
              <a:avLst/>
            </a:prstGeom>
            <a:ln w="57150">
              <a:solidFill>
                <a:srgbClr val="81AB7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ttore 1 40">
              <a:extLst>
                <a:ext uri="{FF2B5EF4-FFF2-40B4-BE49-F238E27FC236}">
                  <a16:creationId xmlns:a16="http://schemas.microsoft.com/office/drawing/2014/main" id="{2C5FE2D3-EB15-6041-BDEB-0D78D39CAC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37014" y="3448523"/>
              <a:ext cx="3801762" cy="51007"/>
            </a:xfrm>
            <a:prstGeom prst="line">
              <a:avLst/>
            </a:prstGeom>
            <a:ln w="57150">
              <a:solidFill>
                <a:srgbClr val="C4515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ttore 1 42">
              <a:extLst>
                <a:ext uri="{FF2B5EF4-FFF2-40B4-BE49-F238E27FC236}">
                  <a16:creationId xmlns:a16="http://schemas.microsoft.com/office/drawing/2014/main" id="{A11DFCED-0A1F-1A4A-A1F9-18D2CE9BB45C}"/>
                </a:ext>
              </a:extLst>
            </p:cNvPr>
            <p:cNvCxnSpPr>
              <a:cxnSpLocks/>
            </p:cNvCxnSpPr>
            <p:nvPr/>
          </p:nvCxnSpPr>
          <p:spPr>
            <a:xfrm>
              <a:off x="11652992" y="1760590"/>
              <a:ext cx="51919" cy="1687933"/>
            </a:xfrm>
            <a:prstGeom prst="line">
              <a:avLst/>
            </a:prstGeom>
            <a:ln w="57150">
              <a:solidFill>
                <a:srgbClr val="C4515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ttore 1 43">
              <a:extLst>
                <a:ext uri="{FF2B5EF4-FFF2-40B4-BE49-F238E27FC236}">
                  <a16:creationId xmlns:a16="http://schemas.microsoft.com/office/drawing/2014/main" id="{3FD297B8-D110-4A41-A6DA-0A45E16579B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1763" y="1760591"/>
              <a:ext cx="3231229" cy="43016"/>
            </a:xfrm>
            <a:prstGeom prst="line">
              <a:avLst/>
            </a:prstGeom>
            <a:ln w="57150">
              <a:solidFill>
                <a:srgbClr val="C4515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Ovale 32">
              <a:extLst>
                <a:ext uri="{FF2B5EF4-FFF2-40B4-BE49-F238E27FC236}">
                  <a16:creationId xmlns:a16="http://schemas.microsoft.com/office/drawing/2014/main" id="{7BC0A74E-E195-1A45-84B6-1C3CFEA81C05}"/>
                </a:ext>
              </a:extLst>
            </p:cNvPr>
            <p:cNvSpPr/>
            <p:nvPr/>
          </p:nvSpPr>
          <p:spPr>
            <a:xfrm>
              <a:off x="7798329" y="3256909"/>
              <a:ext cx="428045" cy="439152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34" name="Picture 4" descr="User Friend Svg Png Icon Free Download (#284110) - OnlineWebFonts.COM">
              <a:extLst>
                <a:ext uri="{FF2B5EF4-FFF2-40B4-BE49-F238E27FC236}">
                  <a16:creationId xmlns:a16="http://schemas.microsoft.com/office/drawing/2014/main" id="{1525C6AD-3E07-B241-99E9-D3D963FF34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46585" y="3318777"/>
              <a:ext cx="336577" cy="3166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8" name="CasellaDiTesto 47">
            <a:extLst>
              <a:ext uri="{FF2B5EF4-FFF2-40B4-BE49-F238E27FC236}">
                <a16:creationId xmlns:a16="http://schemas.microsoft.com/office/drawing/2014/main" id="{088B0E43-4CF8-D24C-ABDC-145349F22257}"/>
              </a:ext>
            </a:extLst>
          </p:cNvPr>
          <p:cNvSpPr txBox="1"/>
          <p:nvPr/>
        </p:nvSpPr>
        <p:spPr>
          <a:xfrm>
            <a:off x="1170241" y="3752448"/>
            <a:ext cx="358944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b="1" dirty="0" err="1">
                <a:solidFill>
                  <a:srgbClr val="728FA5"/>
                </a:solidFill>
                <a:latin typeface="Century Gothic" panose="020B0502020202020204" pitchFamily="34" charset="0"/>
              </a:rPr>
              <a:t>Two</a:t>
            </a:r>
            <a:r>
              <a:rPr lang="it-IT" b="1" dirty="0">
                <a:solidFill>
                  <a:srgbClr val="728FA5"/>
                </a:solidFill>
                <a:latin typeface="Century Gothic" panose="020B0502020202020204" pitchFamily="34" charset="0"/>
              </a:rPr>
              <a:t> </a:t>
            </a:r>
            <a:r>
              <a:rPr lang="it-IT" b="1" dirty="0" err="1">
                <a:solidFill>
                  <a:srgbClr val="728FA5"/>
                </a:solidFill>
                <a:latin typeface="Century Gothic" panose="020B0502020202020204" pitchFamily="34" charset="0"/>
              </a:rPr>
              <a:t>passengers</a:t>
            </a:r>
            <a:r>
              <a:rPr lang="it-IT" b="1" dirty="0">
                <a:solidFill>
                  <a:srgbClr val="728FA5"/>
                </a:solidFill>
                <a:latin typeface="Century Gothic" panose="020B0502020202020204" pitchFamily="34" charset="0"/>
              </a:rPr>
              <a:t> start </a:t>
            </a:r>
            <a:r>
              <a:rPr lang="it-IT" dirty="0" err="1">
                <a:latin typeface="Century Gothic" panose="020B0502020202020204" pitchFamily="34" charset="0"/>
              </a:rPr>
              <a:t>onboard</a:t>
            </a:r>
            <a:r>
              <a:rPr lang="it-IT" dirty="0">
                <a:latin typeface="Century Gothic" panose="020B0502020202020204" pitchFamily="34" charset="0"/>
              </a:rPr>
              <a:t>.</a:t>
            </a:r>
            <a:br>
              <a:rPr lang="it-IT" dirty="0">
                <a:latin typeface="Century Gothic" panose="020B0502020202020204" pitchFamily="34" charset="0"/>
              </a:rPr>
            </a:br>
            <a:r>
              <a:rPr lang="it-IT" b="1" dirty="0">
                <a:solidFill>
                  <a:srgbClr val="728FA5"/>
                </a:solidFill>
                <a:latin typeface="Century Gothic" panose="020B0502020202020204" pitchFamily="34" charset="0"/>
              </a:rPr>
              <a:t>In piazza Leonardo, </a:t>
            </a:r>
            <a:br>
              <a:rPr lang="it-IT" b="1" dirty="0">
                <a:solidFill>
                  <a:srgbClr val="728FA5"/>
                </a:solidFill>
                <a:latin typeface="Century Gothic" panose="020B0502020202020204" pitchFamily="34" charset="0"/>
              </a:rPr>
            </a:br>
            <a:r>
              <a:rPr lang="it-IT" b="1" dirty="0" err="1">
                <a:solidFill>
                  <a:srgbClr val="728FA5"/>
                </a:solidFill>
                <a:latin typeface="Century Gothic" panose="020B0502020202020204" pitchFamily="34" charset="0"/>
              </a:rPr>
              <a:t>one</a:t>
            </a:r>
            <a:r>
              <a:rPr lang="it-IT" b="1" dirty="0">
                <a:solidFill>
                  <a:srgbClr val="728FA5"/>
                </a:solidFill>
                <a:latin typeface="Century Gothic" panose="020B0502020202020204" pitchFamily="34" charset="0"/>
              </a:rPr>
              <a:t> </a:t>
            </a:r>
            <a:r>
              <a:rPr lang="it-IT" dirty="0" err="1">
                <a:latin typeface="Century Gothic" panose="020B0502020202020204" pitchFamily="34" charset="0"/>
              </a:rPr>
              <a:t>goes</a:t>
            </a:r>
            <a:r>
              <a:rPr lang="it-IT" dirty="0">
                <a:latin typeface="Century Gothic" panose="020B0502020202020204" pitchFamily="34" charset="0"/>
              </a:rPr>
              <a:t> down.</a:t>
            </a:r>
            <a:endParaRPr lang="it-IT" b="1" dirty="0">
              <a:solidFill>
                <a:schemeClr val="bg1">
                  <a:lumMod val="65000"/>
                </a:schemeClr>
              </a:solidFill>
              <a:latin typeface="Century Gothic" panose="020B0502020202020204" pitchFamily="34" charset="0"/>
            </a:endParaRPr>
          </a:p>
        </p:txBody>
      </p:sp>
      <p:pic>
        <p:nvPicPr>
          <p:cNvPr id="49" name="Picture 2" descr="Piuma | Icona Gratis">
            <a:extLst>
              <a:ext uri="{FF2B5EF4-FFF2-40B4-BE49-F238E27FC236}">
                <a16:creationId xmlns:a16="http://schemas.microsoft.com/office/drawing/2014/main" id="{19AFE130-0F4E-E844-94CF-2A2A31BF9C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alphaModFix amt="70000"/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626422">
            <a:off x="3681397" y="5019899"/>
            <a:ext cx="946262" cy="946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2" descr="Driver Svg Png Icon Free Download (#504908) - OnlineWebFonts.COM">
            <a:extLst>
              <a:ext uri="{FF2B5EF4-FFF2-40B4-BE49-F238E27FC236}">
                <a16:creationId xmlns:a16="http://schemas.microsoft.com/office/drawing/2014/main" id="{3CF15998-9763-FC4D-B1AA-8EC955B8CD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duotone>
              <a:schemeClr val="accent5">
                <a:shade val="45000"/>
                <a:satMod val="135000"/>
              </a:schemeClr>
              <a:prstClr val="white"/>
            </a:duotone>
            <a:alphaModFix amt="70000"/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artisticTexturiz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012" y="3808216"/>
            <a:ext cx="1107054" cy="948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CasellaDiTesto 50">
            <a:extLst>
              <a:ext uri="{FF2B5EF4-FFF2-40B4-BE49-F238E27FC236}">
                <a16:creationId xmlns:a16="http://schemas.microsoft.com/office/drawing/2014/main" id="{E3E246BA-4E45-514A-ABB0-3CDCCAE6BFDB}"/>
              </a:ext>
            </a:extLst>
          </p:cNvPr>
          <p:cNvSpPr txBox="1"/>
          <p:nvPr/>
        </p:nvSpPr>
        <p:spPr>
          <a:xfrm>
            <a:off x="340354" y="5031365"/>
            <a:ext cx="356379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>
                <a:latin typeface="Century Gothic" panose="020B0502020202020204" pitchFamily="34" charset="0"/>
              </a:rPr>
              <a:t>At the </a:t>
            </a:r>
            <a:r>
              <a:rPr lang="it-IT" dirty="0" err="1">
                <a:latin typeface="Century Gothic" panose="020B0502020202020204" pitchFamily="34" charset="0"/>
              </a:rPr>
              <a:t>following</a:t>
            </a:r>
            <a:r>
              <a:rPr lang="it-IT" dirty="0">
                <a:latin typeface="Century Gothic" panose="020B0502020202020204" pitchFamily="34" charset="0"/>
              </a:rPr>
              <a:t> </a:t>
            </a:r>
            <a:r>
              <a:rPr lang="it-IT" b="1" dirty="0">
                <a:solidFill>
                  <a:srgbClr val="728FA5"/>
                </a:solidFill>
                <a:latin typeface="Century Gothic" panose="020B0502020202020204" pitchFamily="34" charset="0"/>
              </a:rPr>
              <a:t>cross</a:t>
            </a:r>
            <a:r>
              <a:rPr lang="it-IT" dirty="0">
                <a:latin typeface="Century Gothic" panose="020B0502020202020204" pitchFamily="34" charset="0"/>
              </a:rPr>
              <a:t>, </a:t>
            </a:r>
            <a:r>
              <a:rPr lang="it-IT" b="1" dirty="0" err="1">
                <a:solidFill>
                  <a:srgbClr val="728FA5"/>
                </a:solidFill>
                <a:latin typeface="Century Gothic" panose="020B0502020202020204" pitchFamily="34" charset="0"/>
              </a:rPr>
              <a:t>another</a:t>
            </a:r>
            <a:br>
              <a:rPr lang="it-IT" b="1" dirty="0">
                <a:solidFill>
                  <a:srgbClr val="728FA5"/>
                </a:solidFill>
                <a:latin typeface="Century Gothic" panose="020B0502020202020204" pitchFamily="34" charset="0"/>
              </a:rPr>
            </a:br>
            <a:r>
              <a:rPr lang="it-IT" b="1" dirty="0" err="1">
                <a:solidFill>
                  <a:srgbClr val="728FA5"/>
                </a:solidFill>
                <a:latin typeface="Century Gothic" panose="020B0502020202020204" pitchFamily="34" charset="0"/>
              </a:rPr>
              <a:t>passenger</a:t>
            </a:r>
            <a:r>
              <a:rPr lang="it-IT" b="1" dirty="0">
                <a:solidFill>
                  <a:srgbClr val="728FA5"/>
                </a:solidFill>
                <a:latin typeface="Century Gothic" panose="020B0502020202020204" pitchFamily="34" charset="0"/>
              </a:rPr>
              <a:t> </a:t>
            </a:r>
            <a:r>
              <a:rPr lang="it-IT" dirty="0" err="1">
                <a:latin typeface="Century Gothic" panose="020B0502020202020204" pitchFamily="34" charset="0"/>
              </a:rPr>
              <a:t>comes</a:t>
            </a:r>
            <a:r>
              <a:rPr lang="it-IT" dirty="0">
                <a:latin typeface="Century Gothic" panose="020B0502020202020204" pitchFamily="34" charset="0"/>
              </a:rPr>
              <a:t> </a:t>
            </a:r>
            <a:r>
              <a:rPr lang="it-IT" dirty="0" err="1">
                <a:latin typeface="Century Gothic" panose="020B0502020202020204" pitchFamily="34" charset="0"/>
              </a:rPr>
              <a:t>onobard</a:t>
            </a:r>
            <a:r>
              <a:rPr lang="it-IT" dirty="0">
                <a:latin typeface="Century Gothic" panose="020B0502020202020204" pitchFamily="34" charset="0"/>
              </a:rPr>
              <a:t>,</a:t>
            </a:r>
            <a:br>
              <a:rPr lang="it-IT" dirty="0">
                <a:latin typeface="Century Gothic" panose="020B0502020202020204" pitchFamily="34" charset="0"/>
              </a:rPr>
            </a:br>
            <a:r>
              <a:rPr lang="it-IT" b="1" dirty="0" err="1">
                <a:solidFill>
                  <a:srgbClr val="728FA5"/>
                </a:solidFill>
                <a:latin typeface="Century Gothic" panose="020B0502020202020204" pitchFamily="34" charset="0"/>
              </a:rPr>
              <a:t>heavier</a:t>
            </a:r>
            <a:r>
              <a:rPr lang="it-IT" dirty="0">
                <a:latin typeface="Century Gothic" panose="020B0502020202020204" pitchFamily="34" charset="0"/>
              </a:rPr>
              <a:t> </a:t>
            </a:r>
            <a:r>
              <a:rPr lang="it-IT" dirty="0" err="1">
                <a:latin typeface="Century Gothic" panose="020B0502020202020204" pitchFamily="34" charset="0"/>
              </a:rPr>
              <a:t>than</a:t>
            </a:r>
            <a:r>
              <a:rPr lang="it-IT" dirty="0">
                <a:latin typeface="Century Gothic" panose="020B0502020202020204" pitchFamily="34" charset="0"/>
              </a:rPr>
              <a:t> the </a:t>
            </a:r>
            <a:r>
              <a:rPr lang="it-IT" dirty="0" err="1">
                <a:latin typeface="Century Gothic" panose="020B0502020202020204" pitchFamily="34" charset="0"/>
              </a:rPr>
              <a:t>previous</a:t>
            </a:r>
            <a:r>
              <a:rPr lang="it-IT" dirty="0">
                <a:latin typeface="Century Gothic" panose="020B0502020202020204" pitchFamily="34" charset="0"/>
              </a:rPr>
              <a:t>.</a:t>
            </a:r>
            <a:endParaRPr lang="it-IT" b="1" dirty="0">
              <a:solidFill>
                <a:srgbClr val="728FA5"/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37" name="Gruppo 36">
            <a:extLst>
              <a:ext uri="{FF2B5EF4-FFF2-40B4-BE49-F238E27FC236}">
                <a16:creationId xmlns:a16="http://schemas.microsoft.com/office/drawing/2014/main" id="{B87C99C6-5803-DB4B-8E84-C734AEEA4A45}"/>
              </a:ext>
            </a:extLst>
          </p:cNvPr>
          <p:cNvGrpSpPr/>
          <p:nvPr/>
        </p:nvGrpSpPr>
        <p:grpSpPr>
          <a:xfrm>
            <a:off x="6055759" y="1907472"/>
            <a:ext cx="428045" cy="439152"/>
            <a:chOff x="5215396" y="2485069"/>
            <a:chExt cx="428045" cy="439152"/>
          </a:xfrm>
        </p:grpSpPr>
        <p:sp>
          <p:nvSpPr>
            <p:cNvPr id="38" name="Ovale 37">
              <a:extLst>
                <a:ext uri="{FF2B5EF4-FFF2-40B4-BE49-F238E27FC236}">
                  <a16:creationId xmlns:a16="http://schemas.microsoft.com/office/drawing/2014/main" id="{D065686F-439F-A343-A4F7-E4829BBE2BA4}"/>
                </a:ext>
              </a:extLst>
            </p:cNvPr>
            <p:cNvSpPr/>
            <p:nvPr/>
          </p:nvSpPr>
          <p:spPr>
            <a:xfrm>
              <a:off x="5215396" y="2485069"/>
              <a:ext cx="428045" cy="439152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39" name="Picture 2" descr="Download Free png Happy Person Icon Png #32867 - Free Icons Library -  DLPNG.com">
              <a:extLst>
                <a:ext uri="{FF2B5EF4-FFF2-40B4-BE49-F238E27FC236}">
                  <a16:creationId xmlns:a16="http://schemas.microsoft.com/office/drawing/2014/main" id="{DDA2D0B1-2D76-7948-9831-0A67C594F6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53032" y="2509440"/>
              <a:ext cx="390409" cy="3904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7567130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9285270-659C-E440-9378-08957CD3C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 l="7877" r="7877"/>
          <a:stretch/>
        </p:blipFill>
        <p:spPr bwMode="auto">
          <a:xfrm flipH="1">
            <a:off x="3523488" y="10"/>
            <a:ext cx="866851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A44CD100-6267-4E62-AA64-2182A3A6A1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E0015C19-C0D8-604F-BB72-852D6466EF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726944"/>
            <a:ext cx="4023360" cy="3204134"/>
          </a:xfrm>
        </p:spPr>
        <p:txBody>
          <a:bodyPr anchor="b">
            <a:normAutofit/>
          </a:bodyPr>
          <a:lstStyle/>
          <a:p>
            <a:r>
              <a:rPr lang="it-IT" sz="4800" dirty="0" err="1">
                <a:latin typeface="Century Gothic" panose="020B0502020202020204" pitchFamily="34" charset="0"/>
              </a:rPr>
              <a:t>Thank</a:t>
            </a:r>
            <a:r>
              <a:rPr lang="it-IT" sz="4800" dirty="0">
                <a:latin typeface="Century Gothic" panose="020B0502020202020204" pitchFamily="34" charset="0"/>
              </a:rPr>
              <a:t> </a:t>
            </a:r>
            <a:r>
              <a:rPr lang="it-IT" sz="4800" dirty="0" err="1">
                <a:latin typeface="Century Gothic" panose="020B0502020202020204" pitchFamily="34" charset="0"/>
              </a:rPr>
              <a:t>You</a:t>
            </a:r>
            <a:br>
              <a:rPr lang="it-IT" sz="4800" dirty="0">
                <a:latin typeface="Century Gothic" panose="020B0502020202020204" pitchFamily="34" charset="0"/>
              </a:rPr>
            </a:br>
            <a:r>
              <a:rPr lang="it-IT" sz="4800" dirty="0">
                <a:latin typeface="Century Gothic" panose="020B0502020202020204" pitchFamily="34" charset="0"/>
              </a:rPr>
              <a:t>For Your</a:t>
            </a:r>
            <a:br>
              <a:rPr lang="it-IT" sz="4800" dirty="0">
                <a:latin typeface="Century Gothic" panose="020B0502020202020204" pitchFamily="34" charset="0"/>
              </a:rPr>
            </a:br>
            <a:r>
              <a:rPr lang="it-IT" sz="4800" dirty="0" err="1">
                <a:latin typeface="Century Gothic" panose="020B0502020202020204" pitchFamily="34" charset="0"/>
              </a:rPr>
              <a:t>Kind</a:t>
            </a:r>
            <a:br>
              <a:rPr lang="it-IT" sz="4800" dirty="0">
                <a:latin typeface="Century Gothic" panose="020B0502020202020204" pitchFamily="34" charset="0"/>
              </a:rPr>
            </a:br>
            <a:r>
              <a:rPr lang="it-IT" sz="4800" dirty="0" err="1">
                <a:latin typeface="Century Gothic" panose="020B0502020202020204" pitchFamily="34" charset="0"/>
              </a:rPr>
              <a:t>Attention</a:t>
            </a:r>
            <a:r>
              <a:rPr lang="it-IT" sz="4800" dirty="0">
                <a:latin typeface="Century Gothic" panose="020B0502020202020204" pitchFamily="34" charset="0"/>
              </a:rPr>
              <a:t>!</a:t>
            </a:r>
          </a:p>
        </p:txBody>
      </p:sp>
      <p:sp>
        <p:nvSpPr>
          <p:cNvPr id="1037" name="Rectangle 7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8CF2E357-89B2-DB4F-8CB9-BC2324FCA80A}"/>
              </a:ext>
            </a:extLst>
          </p:cNvPr>
          <p:cNvSpPr/>
          <p:nvPr/>
        </p:nvSpPr>
        <p:spPr>
          <a:xfrm>
            <a:off x="321276" y="457200"/>
            <a:ext cx="976183" cy="4819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11" name="Immagine 5">
            <a:extLst>
              <a:ext uri="{FF2B5EF4-FFF2-40B4-BE49-F238E27FC236}">
                <a16:creationId xmlns:a16="http://schemas.microsoft.com/office/drawing/2014/main" id="{D39FF075-00BA-0748-A267-C39001D073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980" y="311783"/>
            <a:ext cx="1209907" cy="718955"/>
          </a:xfrm>
          <a:prstGeom prst="rect">
            <a:avLst/>
          </a:prstGeom>
        </p:spPr>
      </p:pic>
      <p:sp>
        <p:nvSpPr>
          <p:cNvPr id="13" name="Rettangolo 12">
            <a:extLst>
              <a:ext uri="{FF2B5EF4-FFF2-40B4-BE49-F238E27FC236}">
                <a16:creationId xmlns:a16="http://schemas.microsoft.com/office/drawing/2014/main" id="{A0E67367-0473-F840-B5A6-3F6DA49063AA}"/>
              </a:ext>
            </a:extLst>
          </p:cNvPr>
          <p:cNvSpPr/>
          <p:nvPr/>
        </p:nvSpPr>
        <p:spPr>
          <a:xfrm>
            <a:off x="344981" y="4418122"/>
            <a:ext cx="4113688" cy="4819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cxnSp>
        <p:nvCxnSpPr>
          <p:cNvPr id="6" name="Connettore 1 5">
            <a:extLst>
              <a:ext uri="{FF2B5EF4-FFF2-40B4-BE49-F238E27FC236}">
                <a16:creationId xmlns:a16="http://schemas.microsoft.com/office/drawing/2014/main" id="{1C05BF3B-AFE4-0B42-8106-FE1EA323CF97}"/>
              </a:ext>
            </a:extLst>
          </p:cNvPr>
          <p:cNvCxnSpPr>
            <a:cxnSpLocks/>
          </p:cNvCxnSpPr>
          <p:nvPr/>
        </p:nvCxnSpPr>
        <p:spPr>
          <a:xfrm flipV="1">
            <a:off x="0" y="3943435"/>
            <a:ext cx="4501339" cy="1"/>
          </a:xfrm>
          <a:prstGeom prst="line">
            <a:avLst/>
          </a:prstGeom>
          <a:ln w="12700">
            <a:solidFill>
              <a:schemeClr val="tx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uppo 8">
            <a:extLst>
              <a:ext uri="{FF2B5EF4-FFF2-40B4-BE49-F238E27FC236}">
                <a16:creationId xmlns:a16="http://schemas.microsoft.com/office/drawing/2014/main" id="{5E02AF41-DA60-E644-A8A7-CDAF64BD013A}"/>
              </a:ext>
            </a:extLst>
          </p:cNvPr>
          <p:cNvGrpSpPr/>
          <p:nvPr/>
        </p:nvGrpSpPr>
        <p:grpSpPr>
          <a:xfrm>
            <a:off x="477979" y="5754391"/>
            <a:ext cx="4023359" cy="986926"/>
            <a:chOff x="477979" y="5915031"/>
            <a:chExt cx="4023359" cy="986926"/>
          </a:xfrm>
        </p:grpSpPr>
        <p:sp>
          <p:nvSpPr>
            <p:cNvPr id="19" name="Sottotitolo 2">
              <a:extLst>
                <a:ext uri="{FF2B5EF4-FFF2-40B4-BE49-F238E27FC236}">
                  <a16:creationId xmlns:a16="http://schemas.microsoft.com/office/drawing/2014/main" id="{16F88A24-ADB2-A047-ACFB-205F761E118A}"/>
                </a:ext>
              </a:extLst>
            </p:cNvPr>
            <p:cNvSpPr txBox="1">
              <a:spLocks/>
            </p:cNvSpPr>
            <p:nvPr/>
          </p:nvSpPr>
          <p:spPr>
            <a:xfrm>
              <a:off x="477979" y="5915031"/>
              <a:ext cx="4023359" cy="57868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11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11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11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11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11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1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it-IT" sz="1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 pitchFamily="34" charset="0"/>
                  <a:ea typeface="+mn-ea"/>
                  <a:cs typeface="+mn-cs"/>
                </a:rPr>
                <a:t>Jessica Leoni, Mara </a:t>
              </a:r>
              <a:r>
                <a:rPr kumimoji="0" lang="it-IT" sz="17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 pitchFamily="34" charset="0"/>
                  <a:ea typeface="+mn-ea"/>
                  <a:cs typeface="+mn-cs"/>
                </a:rPr>
                <a:t>Tanelli</a:t>
              </a:r>
              <a:endParaRPr kumimoji="0" lang="it-IT" sz="1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endParaRPr>
            </a:p>
          </p:txBody>
        </p:sp>
        <p:sp>
          <p:nvSpPr>
            <p:cNvPr id="20" name="Sottotitolo 2">
              <a:extLst>
                <a:ext uri="{FF2B5EF4-FFF2-40B4-BE49-F238E27FC236}">
                  <a16:creationId xmlns:a16="http://schemas.microsoft.com/office/drawing/2014/main" id="{4983624E-E435-8940-9B8B-6DB87CC79E0B}"/>
                </a:ext>
              </a:extLst>
            </p:cNvPr>
            <p:cNvSpPr txBox="1">
              <a:spLocks/>
            </p:cNvSpPr>
            <p:nvPr/>
          </p:nvSpPr>
          <p:spPr>
            <a:xfrm>
              <a:off x="477979" y="6323268"/>
              <a:ext cx="4023359" cy="57868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11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11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11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11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11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1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it-IT" sz="1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 pitchFamily="34" charset="0"/>
                  <a:ea typeface="+mn-ea"/>
                  <a:cs typeface="+mn-cs"/>
                </a:rPr>
                <a:t>Silvia Carla Strada, Sergio </a:t>
              </a:r>
              <a:r>
                <a:rPr kumimoji="0" lang="it-IT" sz="17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 pitchFamily="34" charset="0"/>
                  <a:ea typeface="+mn-ea"/>
                  <a:cs typeface="+mn-cs"/>
                </a:rPr>
                <a:t>Savaresi</a:t>
              </a:r>
              <a:endParaRPr kumimoji="0" lang="it-IT" sz="1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endParaRPr>
            </a:p>
          </p:txBody>
        </p:sp>
      </p:grpSp>
      <p:pic>
        <p:nvPicPr>
          <p:cNvPr id="22" name="Picture 6">
            <a:extLst>
              <a:ext uri="{FF2B5EF4-FFF2-40B4-BE49-F238E27FC236}">
                <a16:creationId xmlns:a16="http://schemas.microsoft.com/office/drawing/2014/main" id="{07FD5374-8147-244C-B560-2F53699D5B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729" b="83461" l="365" r="98438">
                        <a14:foregroundMark x1="13750" y1="16539" x2="13750" y2="18224"/>
                        <a14:foregroundMark x1="4271" y1="48698" x2="4271" y2="48698"/>
                        <a14:foregroundMark x1="11094" y1="74885" x2="11094" y2="74885"/>
                        <a14:foregroundMark x1="365" y1="40582" x2="365" y2="40582"/>
                        <a14:foregroundMark x1="21823" y1="69832" x2="21823" y2="69832"/>
                        <a14:foregroundMark x1="25521" y1="40276" x2="25521" y2="40276"/>
                        <a14:foregroundMark x1="3333" y1="29096" x2="3333" y2="29096"/>
                        <a14:foregroundMark x1="50313" y1="43645" x2="50313" y2="43645"/>
                        <a14:foregroundMark x1="64375" y1="45329" x2="64375" y2="45329"/>
                        <a14:foregroundMark x1="69583" y1="43338" x2="69583" y2="43338"/>
                        <a14:foregroundMark x1="78802" y1="46401" x2="78802" y2="46401"/>
                        <a14:foregroundMark x1="91042" y1="48086" x2="91042" y2="48086"/>
                        <a14:foregroundMark x1="67969" y1="38897" x2="67969" y2="38897"/>
                        <a14:foregroundMark x1="95417" y1="60949" x2="95417" y2="60949"/>
                        <a14:foregroundMark x1="98438" y1="47320" x2="98438" y2="47320"/>
                        <a14:foregroundMark x1="98438" y1="47320" x2="98438" y2="47320"/>
                        <a14:foregroundMark x1="98438" y1="47320" x2="98438" y2="4732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7203"/>
          <a:stretch/>
        </p:blipFill>
        <p:spPr bwMode="auto">
          <a:xfrm>
            <a:off x="10024575" y="6104572"/>
            <a:ext cx="1947143" cy="69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11458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AccentBoxVTI">
  <a:themeElements>
    <a:clrScheme name="AccentBoxVTI">
      <a:dk1>
        <a:srgbClr val="000000"/>
      </a:dk1>
      <a:lt1>
        <a:sysClr val="window" lastClr="FFFFFF"/>
      </a:lt1>
      <a:dk2>
        <a:srgbClr val="262626"/>
      </a:dk2>
      <a:lt2>
        <a:srgbClr val="FFFFFF"/>
      </a:lt2>
      <a:accent1>
        <a:srgbClr val="F5A700"/>
      </a:accent1>
      <a:accent2>
        <a:srgbClr val="00A5AB"/>
      </a:accent2>
      <a:accent3>
        <a:srgbClr val="09963B"/>
      </a:accent3>
      <a:accent4>
        <a:srgbClr val="E64823"/>
      </a:accent4>
      <a:accent5>
        <a:srgbClr val="9C6A6A"/>
      </a:accent5>
      <a:accent6>
        <a:srgbClr val="824F8C"/>
      </a:accent6>
      <a:hlink>
        <a:srgbClr val="2998E3"/>
      </a:hlink>
      <a:folHlink>
        <a:srgbClr val="7F723D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ppt/theme/theme2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5761</TotalTime>
  <Words>453</Words>
  <Application>Microsoft Macintosh PowerPoint</Application>
  <PresentationFormat>Widescreen</PresentationFormat>
  <Paragraphs>38</Paragraphs>
  <Slides>5</Slides>
  <Notes>4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2</vt:i4>
      </vt:variant>
      <vt:variant>
        <vt:lpstr>Titoli diapositive</vt:lpstr>
      </vt:variant>
      <vt:variant>
        <vt:i4>5</vt:i4>
      </vt:variant>
    </vt:vector>
  </HeadingPairs>
  <TitlesOfParts>
    <vt:vector size="13" baseType="lpstr">
      <vt:lpstr>Malgun Gothic Semilight</vt:lpstr>
      <vt:lpstr>Arial</vt:lpstr>
      <vt:lpstr>Avenir Next LT Pro</vt:lpstr>
      <vt:lpstr>Calibri</vt:lpstr>
      <vt:lpstr>Calibri Light</vt:lpstr>
      <vt:lpstr>Century Gothic</vt:lpstr>
      <vt:lpstr>AccentBoxVTI</vt:lpstr>
      <vt:lpstr>3_Office Theme</vt:lpstr>
      <vt:lpstr>SMeS: Secure Mobiliy in eScooters</vt:lpstr>
      <vt:lpstr>Presentazione standard di PowerPoint</vt:lpstr>
      <vt:lpstr>Presentazione standard di PowerPoint</vt:lpstr>
      <vt:lpstr>Presentazione standard di PowerPoint</vt:lpstr>
      <vt:lpstr>Thank You For Your Kind Attention!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Jessica Leoni</dc:creator>
  <cp:lastModifiedBy>Jessica Leoni</cp:lastModifiedBy>
  <cp:revision>222</cp:revision>
  <dcterms:created xsi:type="dcterms:W3CDTF">2021-03-04T08:59:39Z</dcterms:created>
  <dcterms:modified xsi:type="dcterms:W3CDTF">2021-06-07T09:11:15Z</dcterms:modified>
</cp:coreProperties>
</file>